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sldIdLst>
    <p:sldId id="259" r:id="rId5"/>
    <p:sldId id="260" r:id="rId6"/>
    <p:sldId id="262" r:id="rId7"/>
    <p:sldId id="263" r:id="rId8"/>
    <p:sldId id="264" r:id="rId9"/>
    <p:sldId id="265" r:id="rId10"/>
    <p:sldId id="266" r:id="rId11"/>
    <p:sldId id="267" r:id="rId12"/>
    <p:sldId id="268" r:id="rId1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8007C"/>
    <a:srgbClr val="01CFFF"/>
    <a:srgbClr val="99FF66"/>
    <a:srgbClr val="009900"/>
    <a:srgbClr val="FF81FF"/>
    <a:srgbClr val="FF99FF"/>
    <a:srgbClr val="FF66FF"/>
    <a:srgbClr val="CC0099"/>
    <a:srgbClr val="0092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3BB2A1-461B-4FA2-A017-0CFB1E0CD2AB}" v="42" dt="2021-02-28T17:39:34.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68" d="100"/>
          <a:sy n="68" d="100"/>
        </p:scale>
        <p:origin x="1308" y="1614"/>
      </p:cViewPr>
      <p:guideLst>
        <p:guide orient="horz" pos="2184"/>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ith Gedarawatta" userId="d5ce3a3a-478a-4ef5-ac0c-6503b35a5133" providerId="ADAL" clId="{CC3BB2A1-461B-4FA2-A017-0CFB1E0CD2AB}"/>
    <pc:docChg chg="undo custSel delSld modSld">
      <pc:chgData name="Janith Gedarawatta" userId="d5ce3a3a-478a-4ef5-ac0c-6503b35a5133" providerId="ADAL" clId="{CC3BB2A1-461B-4FA2-A017-0CFB1E0CD2AB}" dt="2021-02-28T18:18:19.408" v="2019" actId="1038"/>
      <pc:docMkLst>
        <pc:docMk/>
      </pc:docMkLst>
      <pc:sldChg chg="del">
        <pc:chgData name="Janith Gedarawatta" userId="d5ce3a3a-478a-4ef5-ac0c-6503b35a5133" providerId="ADAL" clId="{CC3BB2A1-461B-4FA2-A017-0CFB1E0CD2AB}" dt="2021-02-28T17:37:12.578" v="1389" actId="47"/>
        <pc:sldMkLst>
          <pc:docMk/>
          <pc:sldMk cId="355806235" sldId="256"/>
        </pc:sldMkLst>
      </pc:sldChg>
      <pc:sldChg chg="del">
        <pc:chgData name="Janith Gedarawatta" userId="d5ce3a3a-478a-4ef5-ac0c-6503b35a5133" providerId="ADAL" clId="{CC3BB2A1-461B-4FA2-A017-0CFB1E0CD2AB}" dt="2021-02-28T17:37:11.503" v="1388" actId="47"/>
        <pc:sldMkLst>
          <pc:docMk/>
          <pc:sldMk cId="542734354" sldId="258"/>
        </pc:sldMkLst>
      </pc:sldChg>
      <pc:sldChg chg="modSp mod">
        <pc:chgData name="Janith Gedarawatta" userId="d5ce3a3a-478a-4ef5-ac0c-6503b35a5133" providerId="ADAL" clId="{CC3BB2A1-461B-4FA2-A017-0CFB1E0CD2AB}" dt="2021-02-28T16:01:39.050" v="789" actId="122"/>
        <pc:sldMkLst>
          <pc:docMk/>
          <pc:sldMk cId="3436490294" sldId="259"/>
        </pc:sldMkLst>
        <pc:spChg chg="mod">
          <ac:chgData name="Janith Gedarawatta" userId="d5ce3a3a-478a-4ef5-ac0c-6503b35a5133" providerId="ADAL" clId="{CC3BB2A1-461B-4FA2-A017-0CFB1E0CD2AB}" dt="2021-02-28T16:01:39.050" v="789" actId="122"/>
          <ac:spMkLst>
            <pc:docMk/>
            <pc:sldMk cId="3436490294" sldId="259"/>
            <ac:spMk id="9" creationId="{3C289207-B4BC-4E0D-B9EC-23CD2914F38A}"/>
          </ac:spMkLst>
        </pc:spChg>
      </pc:sldChg>
      <pc:sldChg chg="addSp modSp mod">
        <pc:chgData name="Janith Gedarawatta" userId="d5ce3a3a-478a-4ef5-ac0c-6503b35a5133" providerId="ADAL" clId="{CC3BB2A1-461B-4FA2-A017-0CFB1E0CD2AB}" dt="2021-02-28T15:51:30.495" v="454" actId="1076"/>
        <pc:sldMkLst>
          <pc:docMk/>
          <pc:sldMk cId="285855542" sldId="260"/>
        </pc:sldMkLst>
        <pc:spChg chg="add mod">
          <ac:chgData name="Janith Gedarawatta" userId="d5ce3a3a-478a-4ef5-ac0c-6503b35a5133" providerId="ADAL" clId="{CC3BB2A1-461B-4FA2-A017-0CFB1E0CD2AB}" dt="2021-02-28T15:51:30.495" v="454" actId="1076"/>
          <ac:spMkLst>
            <pc:docMk/>
            <pc:sldMk cId="285855542" sldId="260"/>
            <ac:spMk id="2" creationId="{859706D7-F461-4BEB-BA64-10521E2DA656}"/>
          </ac:spMkLst>
        </pc:spChg>
        <pc:spChg chg="mod">
          <ac:chgData name="Janith Gedarawatta" userId="d5ce3a3a-478a-4ef5-ac0c-6503b35a5133" providerId="ADAL" clId="{CC3BB2A1-461B-4FA2-A017-0CFB1E0CD2AB}" dt="2021-02-28T15:44:43.488" v="2" actId="14100"/>
          <ac:spMkLst>
            <pc:docMk/>
            <pc:sldMk cId="285855542" sldId="260"/>
            <ac:spMk id="36" creationId="{6AE69113-9868-4A7F-A6EA-976B3ED4CA03}"/>
          </ac:spMkLst>
        </pc:spChg>
        <pc:spChg chg="mod">
          <ac:chgData name="Janith Gedarawatta" userId="d5ce3a3a-478a-4ef5-ac0c-6503b35a5133" providerId="ADAL" clId="{CC3BB2A1-461B-4FA2-A017-0CFB1E0CD2AB}" dt="2021-02-28T15:44:38.615" v="1" actId="14100"/>
          <ac:spMkLst>
            <pc:docMk/>
            <pc:sldMk cId="285855542" sldId="260"/>
            <ac:spMk id="37" creationId="{AD0E2C2D-8079-4067-A9FF-4944684C0621}"/>
          </ac:spMkLst>
        </pc:spChg>
        <pc:spChg chg="mod">
          <ac:chgData name="Janith Gedarawatta" userId="d5ce3a3a-478a-4ef5-ac0c-6503b35a5133" providerId="ADAL" clId="{CC3BB2A1-461B-4FA2-A017-0CFB1E0CD2AB}" dt="2021-02-28T15:44:47.848" v="3" actId="14100"/>
          <ac:spMkLst>
            <pc:docMk/>
            <pc:sldMk cId="285855542" sldId="260"/>
            <ac:spMk id="42" creationId="{29371B4C-62B9-4696-8E01-C437AE2854C2}"/>
          </ac:spMkLst>
        </pc:spChg>
      </pc:sldChg>
      <pc:sldChg chg="addSp delSp modSp mod">
        <pc:chgData name="Janith Gedarawatta" userId="d5ce3a3a-478a-4ef5-ac0c-6503b35a5133" providerId="ADAL" clId="{CC3BB2A1-461B-4FA2-A017-0CFB1E0CD2AB}" dt="2021-02-28T16:00:15.342" v="784" actId="255"/>
        <pc:sldMkLst>
          <pc:docMk/>
          <pc:sldMk cId="1742972414" sldId="262"/>
        </pc:sldMkLst>
        <pc:spChg chg="add del mod">
          <ac:chgData name="Janith Gedarawatta" userId="d5ce3a3a-478a-4ef5-ac0c-6503b35a5133" providerId="ADAL" clId="{CC3BB2A1-461B-4FA2-A017-0CFB1E0CD2AB}" dt="2021-02-28T15:58:20.727" v="627" actId="1037"/>
          <ac:spMkLst>
            <pc:docMk/>
            <pc:sldMk cId="1742972414" sldId="262"/>
            <ac:spMk id="7" creationId="{BBAA307A-D1B9-4CF5-A178-BEADA22E1D50}"/>
          </ac:spMkLst>
        </pc:spChg>
        <pc:spChg chg="mod">
          <ac:chgData name="Janith Gedarawatta" userId="d5ce3a3a-478a-4ef5-ac0c-6503b35a5133" providerId="ADAL" clId="{CC3BB2A1-461B-4FA2-A017-0CFB1E0CD2AB}" dt="2021-02-28T15:58:25.516" v="640" actId="1037"/>
          <ac:spMkLst>
            <pc:docMk/>
            <pc:sldMk cId="1742972414" sldId="262"/>
            <ac:spMk id="10" creationId="{E9A4075D-D0D0-45BD-8956-B0E8467B2232}"/>
          </ac:spMkLst>
        </pc:spChg>
        <pc:spChg chg="mod">
          <ac:chgData name="Janith Gedarawatta" userId="d5ce3a3a-478a-4ef5-ac0c-6503b35a5133" providerId="ADAL" clId="{CC3BB2A1-461B-4FA2-A017-0CFB1E0CD2AB}" dt="2021-02-28T15:58:09.539" v="614" actId="1038"/>
          <ac:spMkLst>
            <pc:docMk/>
            <pc:sldMk cId="1742972414" sldId="262"/>
            <ac:spMk id="14" creationId="{8D733211-CBCC-4FEB-851B-337A193263D0}"/>
          </ac:spMkLst>
        </pc:spChg>
        <pc:spChg chg="mod">
          <ac:chgData name="Janith Gedarawatta" userId="d5ce3a3a-478a-4ef5-ac0c-6503b35a5133" providerId="ADAL" clId="{CC3BB2A1-461B-4FA2-A017-0CFB1E0CD2AB}" dt="2021-02-28T15:57:30.595" v="571" actId="1038"/>
          <ac:spMkLst>
            <pc:docMk/>
            <pc:sldMk cId="1742972414" sldId="262"/>
            <ac:spMk id="17" creationId="{D845BEF8-8F2E-4C65-BA4C-4F97502F8AAE}"/>
          </ac:spMkLst>
        </pc:spChg>
        <pc:spChg chg="mod">
          <ac:chgData name="Janith Gedarawatta" userId="d5ce3a3a-478a-4ef5-ac0c-6503b35a5133" providerId="ADAL" clId="{CC3BB2A1-461B-4FA2-A017-0CFB1E0CD2AB}" dt="2021-02-28T15:58:43.137" v="711" actId="1037"/>
          <ac:spMkLst>
            <pc:docMk/>
            <pc:sldMk cId="1742972414" sldId="262"/>
            <ac:spMk id="20" creationId="{F8EC5D35-DD26-469A-93CF-1BDF26889D43}"/>
          </ac:spMkLst>
        </pc:spChg>
        <pc:spChg chg="mod">
          <ac:chgData name="Janith Gedarawatta" userId="d5ce3a3a-478a-4ef5-ac0c-6503b35a5133" providerId="ADAL" clId="{CC3BB2A1-461B-4FA2-A017-0CFB1E0CD2AB}" dt="2021-02-28T15:58:50.479" v="727" actId="1038"/>
          <ac:spMkLst>
            <pc:docMk/>
            <pc:sldMk cId="1742972414" sldId="262"/>
            <ac:spMk id="23" creationId="{DB7DF0A5-5DE0-4E41-A679-F74973CD0B9F}"/>
          </ac:spMkLst>
        </pc:spChg>
        <pc:spChg chg="mod">
          <ac:chgData name="Janith Gedarawatta" userId="d5ce3a3a-478a-4ef5-ac0c-6503b35a5133" providerId="ADAL" clId="{CC3BB2A1-461B-4FA2-A017-0CFB1E0CD2AB}" dt="2021-02-28T15:58:32.034" v="665" actId="1037"/>
          <ac:spMkLst>
            <pc:docMk/>
            <pc:sldMk cId="1742972414" sldId="262"/>
            <ac:spMk id="24" creationId="{A53DB6DA-4107-42FB-B207-058626BB732B}"/>
          </ac:spMkLst>
        </pc:spChg>
        <pc:spChg chg="mod">
          <ac:chgData name="Janith Gedarawatta" userId="d5ce3a3a-478a-4ef5-ac0c-6503b35a5133" providerId="ADAL" clId="{CC3BB2A1-461B-4FA2-A017-0CFB1E0CD2AB}" dt="2021-02-28T15:58:29.915" v="656" actId="1037"/>
          <ac:spMkLst>
            <pc:docMk/>
            <pc:sldMk cId="1742972414" sldId="262"/>
            <ac:spMk id="25" creationId="{E8AEA3F3-3E4C-47C7-BC27-12F8EEBF46FA}"/>
          </ac:spMkLst>
        </pc:spChg>
        <pc:spChg chg="mod">
          <ac:chgData name="Janith Gedarawatta" userId="d5ce3a3a-478a-4ef5-ac0c-6503b35a5133" providerId="ADAL" clId="{CC3BB2A1-461B-4FA2-A017-0CFB1E0CD2AB}" dt="2021-02-28T16:00:15.342" v="784" actId="255"/>
          <ac:spMkLst>
            <pc:docMk/>
            <pc:sldMk cId="1742972414" sldId="262"/>
            <ac:spMk id="28" creationId="{E330F6AB-E5FC-418C-BBC5-EFEE10A66B1B}"/>
          </ac:spMkLst>
        </pc:spChg>
        <pc:spChg chg="del">
          <ac:chgData name="Janith Gedarawatta" userId="d5ce3a3a-478a-4ef5-ac0c-6503b35a5133" providerId="ADAL" clId="{CC3BB2A1-461B-4FA2-A017-0CFB1E0CD2AB}" dt="2021-02-28T16:00:08.076" v="782" actId="478"/>
          <ac:spMkLst>
            <pc:docMk/>
            <pc:sldMk cId="1742972414" sldId="262"/>
            <ac:spMk id="29" creationId="{0A35480B-9430-426B-8D51-6CEC90D15868}"/>
          </ac:spMkLst>
        </pc:spChg>
        <pc:spChg chg="add del">
          <ac:chgData name="Janith Gedarawatta" userId="d5ce3a3a-478a-4ef5-ac0c-6503b35a5133" providerId="ADAL" clId="{CC3BB2A1-461B-4FA2-A017-0CFB1E0CD2AB}" dt="2021-02-28T15:55:47.032" v="496" actId="478"/>
          <ac:spMkLst>
            <pc:docMk/>
            <pc:sldMk cId="1742972414" sldId="262"/>
            <ac:spMk id="31" creationId="{7023A671-7098-44BE-BB18-3F917C085224}"/>
          </ac:spMkLst>
        </pc:spChg>
        <pc:picChg chg="add del mod ord">
          <ac:chgData name="Janith Gedarawatta" userId="d5ce3a3a-478a-4ef5-ac0c-6503b35a5133" providerId="ADAL" clId="{CC3BB2A1-461B-4FA2-A017-0CFB1E0CD2AB}" dt="2021-02-28T15:55:17.469" v="493" actId="931"/>
          <ac:picMkLst>
            <pc:docMk/>
            <pc:sldMk cId="1742972414" sldId="262"/>
            <ac:picMk id="3" creationId="{90C5261D-8D5D-44B0-8F4B-F7D32A342AC3}"/>
          </ac:picMkLst>
        </pc:picChg>
        <pc:picChg chg="add del mod">
          <ac:chgData name="Janith Gedarawatta" userId="d5ce3a3a-478a-4ef5-ac0c-6503b35a5133" providerId="ADAL" clId="{CC3BB2A1-461B-4FA2-A017-0CFB1E0CD2AB}" dt="2021-02-28T15:57:12.983" v="525" actId="931"/>
          <ac:picMkLst>
            <pc:docMk/>
            <pc:sldMk cId="1742972414" sldId="262"/>
            <ac:picMk id="5" creationId="{1F3CFD31-6CFC-4BC6-AC17-55D32A1E3927}"/>
          </ac:picMkLst>
        </pc:picChg>
        <pc:picChg chg="add del">
          <ac:chgData name="Janith Gedarawatta" userId="d5ce3a3a-478a-4ef5-ac0c-6503b35a5133" providerId="ADAL" clId="{CC3BB2A1-461B-4FA2-A017-0CFB1E0CD2AB}" dt="2021-02-28T15:55:48.791" v="497" actId="478"/>
          <ac:picMkLst>
            <pc:docMk/>
            <pc:sldMk cId="1742972414" sldId="262"/>
            <ac:picMk id="36" creationId="{183E2CCC-7F63-4FB8-AD8C-1BF2ACBDA9C7}"/>
          </ac:picMkLst>
        </pc:picChg>
      </pc:sldChg>
      <pc:sldChg chg="delSp modSp mod">
        <pc:chgData name="Janith Gedarawatta" userId="d5ce3a3a-478a-4ef5-ac0c-6503b35a5133" providerId="ADAL" clId="{CC3BB2A1-461B-4FA2-A017-0CFB1E0CD2AB}" dt="2021-02-28T16:19:22.728" v="897" actId="1076"/>
        <pc:sldMkLst>
          <pc:docMk/>
          <pc:sldMk cId="2103977191" sldId="263"/>
        </pc:sldMkLst>
        <pc:spChg chg="mod">
          <ac:chgData name="Janith Gedarawatta" userId="d5ce3a3a-478a-4ef5-ac0c-6503b35a5133" providerId="ADAL" clId="{CC3BB2A1-461B-4FA2-A017-0CFB1E0CD2AB}" dt="2021-02-28T16:04:08.937" v="807" actId="14100"/>
          <ac:spMkLst>
            <pc:docMk/>
            <pc:sldMk cId="2103977191" sldId="263"/>
            <ac:spMk id="46" creationId="{EDB88E31-9D1A-48C4-8208-548C7D06E83C}"/>
          </ac:spMkLst>
        </pc:spChg>
        <pc:spChg chg="mod">
          <ac:chgData name="Janith Gedarawatta" userId="d5ce3a3a-478a-4ef5-ac0c-6503b35a5133" providerId="ADAL" clId="{CC3BB2A1-461B-4FA2-A017-0CFB1E0CD2AB}" dt="2021-02-28T16:11:09.057" v="863" actId="1076"/>
          <ac:spMkLst>
            <pc:docMk/>
            <pc:sldMk cId="2103977191" sldId="263"/>
            <ac:spMk id="47" creationId="{FB0B06ED-6A83-4A95-86FD-0294B3E19D1D}"/>
          </ac:spMkLst>
        </pc:spChg>
        <pc:spChg chg="mod">
          <ac:chgData name="Janith Gedarawatta" userId="d5ce3a3a-478a-4ef5-ac0c-6503b35a5133" providerId="ADAL" clId="{CC3BB2A1-461B-4FA2-A017-0CFB1E0CD2AB}" dt="2021-02-28T16:12:44.625" v="876" actId="1076"/>
          <ac:spMkLst>
            <pc:docMk/>
            <pc:sldMk cId="2103977191" sldId="263"/>
            <ac:spMk id="48" creationId="{6B0BD2CC-D951-464E-B106-14B648776677}"/>
          </ac:spMkLst>
        </pc:spChg>
        <pc:spChg chg="mod">
          <ac:chgData name="Janith Gedarawatta" userId="d5ce3a3a-478a-4ef5-ac0c-6503b35a5133" providerId="ADAL" clId="{CC3BB2A1-461B-4FA2-A017-0CFB1E0CD2AB}" dt="2021-02-28T16:13:25.793" v="878" actId="14100"/>
          <ac:spMkLst>
            <pc:docMk/>
            <pc:sldMk cId="2103977191" sldId="263"/>
            <ac:spMk id="49" creationId="{4DDBC9B2-410C-48E8-B81A-BCF890616305}"/>
          </ac:spMkLst>
        </pc:spChg>
        <pc:spChg chg="mod">
          <ac:chgData name="Janith Gedarawatta" userId="d5ce3a3a-478a-4ef5-ac0c-6503b35a5133" providerId="ADAL" clId="{CC3BB2A1-461B-4FA2-A017-0CFB1E0CD2AB}" dt="2021-02-28T16:19:19.536" v="896" actId="1076"/>
          <ac:spMkLst>
            <pc:docMk/>
            <pc:sldMk cId="2103977191" sldId="263"/>
            <ac:spMk id="52" creationId="{DE8A838B-7F4C-4D82-89DA-7DBAA6D6684E}"/>
          </ac:spMkLst>
        </pc:spChg>
        <pc:spChg chg="mod">
          <ac:chgData name="Janith Gedarawatta" userId="d5ce3a3a-478a-4ef5-ac0c-6503b35a5133" providerId="ADAL" clId="{CC3BB2A1-461B-4FA2-A017-0CFB1E0CD2AB}" dt="2021-02-28T16:19:22.728" v="897" actId="1076"/>
          <ac:spMkLst>
            <pc:docMk/>
            <pc:sldMk cId="2103977191" sldId="263"/>
            <ac:spMk id="53" creationId="{38FE7DD1-5055-4C31-9AC3-054D5FAAB6D2}"/>
          </ac:spMkLst>
        </pc:spChg>
        <pc:spChg chg="mod">
          <ac:chgData name="Janith Gedarawatta" userId="d5ce3a3a-478a-4ef5-ac0c-6503b35a5133" providerId="ADAL" clId="{CC3BB2A1-461B-4FA2-A017-0CFB1E0CD2AB}" dt="2021-02-28T16:10:59.997" v="862"/>
          <ac:spMkLst>
            <pc:docMk/>
            <pc:sldMk cId="2103977191" sldId="263"/>
            <ac:spMk id="55" creationId="{9086FBC5-6216-461D-B2A6-C165F20861C9}"/>
          </ac:spMkLst>
        </pc:spChg>
        <pc:spChg chg="mod">
          <ac:chgData name="Janith Gedarawatta" userId="d5ce3a3a-478a-4ef5-ac0c-6503b35a5133" providerId="ADAL" clId="{CC3BB2A1-461B-4FA2-A017-0CFB1E0CD2AB}" dt="2021-02-28T16:08:14.145" v="853" actId="1076"/>
          <ac:spMkLst>
            <pc:docMk/>
            <pc:sldMk cId="2103977191" sldId="263"/>
            <ac:spMk id="56" creationId="{FAC2936F-4D25-48CB-AA60-B5CD455B9ED3}"/>
          </ac:spMkLst>
        </pc:spChg>
        <pc:spChg chg="mod">
          <ac:chgData name="Janith Gedarawatta" userId="d5ce3a3a-478a-4ef5-ac0c-6503b35a5133" providerId="ADAL" clId="{CC3BB2A1-461B-4FA2-A017-0CFB1E0CD2AB}" dt="2021-02-28T16:04:43.961" v="817" actId="207"/>
          <ac:spMkLst>
            <pc:docMk/>
            <pc:sldMk cId="2103977191" sldId="263"/>
            <ac:spMk id="60" creationId="{73048056-C164-4638-B9CF-C08A17E2D521}"/>
          </ac:spMkLst>
        </pc:spChg>
        <pc:spChg chg="del">
          <ac:chgData name="Janith Gedarawatta" userId="d5ce3a3a-478a-4ef5-ac0c-6503b35a5133" providerId="ADAL" clId="{CC3BB2A1-461B-4FA2-A017-0CFB1E0CD2AB}" dt="2021-02-28T16:00:58.907" v="787" actId="478"/>
          <ac:spMkLst>
            <pc:docMk/>
            <pc:sldMk cId="2103977191" sldId="263"/>
            <ac:spMk id="62" creationId="{09F1D57F-57DB-4B96-B058-52A43655E918}"/>
          </ac:spMkLst>
        </pc:spChg>
        <pc:picChg chg="del">
          <ac:chgData name="Janith Gedarawatta" userId="d5ce3a3a-478a-4ef5-ac0c-6503b35a5133" providerId="ADAL" clId="{CC3BB2A1-461B-4FA2-A017-0CFB1E0CD2AB}" dt="2021-02-28T16:00:56.786" v="786" actId="478"/>
          <ac:picMkLst>
            <pc:docMk/>
            <pc:sldMk cId="2103977191" sldId="263"/>
            <ac:picMk id="61" creationId="{EF3B57F5-8A55-4ED3-82AD-412BD9DC27E1}"/>
          </ac:picMkLst>
        </pc:picChg>
        <pc:picChg chg="del">
          <ac:chgData name="Janith Gedarawatta" userId="d5ce3a3a-478a-4ef5-ac0c-6503b35a5133" providerId="ADAL" clId="{CC3BB2A1-461B-4FA2-A017-0CFB1E0CD2AB}" dt="2021-02-28T16:00:54.705" v="785" actId="478"/>
          <ac:picMkLst>
            <pc:docMk/>
            <pc:sldMk cId="2103977191" sldId="263"/>
            <ac:picMk id="63" creationId="{32F926B8-E284-4FEF-894B-C5C5F8FAD230}"/>
          </ac:picMkLst>
        </pc:picChg>
      </pc:sldChg>
      <pc:sldChg chg="addSp delSp modSp mod delAnim modAnim">
        <pc:chgData name="Janith Gedarawatta" userId="d5ce3a3a-478a-4ef5-ac0c-6503b35a5133" providerId="ADAL" clId="{CC3BB2A1-461B-4FA2-A017-0CFB1E0CD2AB}" dt="2021-02-28T17:18:01.014" v="1064" actId="1037"/>
        <pc:sldMkLst>
          <pc:docMk/>
          <pc:sldMk cId="2830498158" sldId="264"/>
        </pc:sldMkLst>
        <pc:spChg chg="mod">
          <ac:chgData name="Janith Gedarawatta" userId="d5ce3a3a-478a-4ef5-ac0c-6503b35a5133" providerId="ADAL" clId="{CC3BB2A1-461B-4FA2-A017-0CFB1E0CD2AB}" dt="2021-02-28T16:20:43.859" v="909" actId="1076"/>
          <ac:spMkLst>
            <pc:docMk/>
            <pc:sldMk cId="2830498158" sldId="264"/>
            <ac:spMk id="5" creationId="{1EBC729F-F3A0-418A-9B37-1CF6559729C6}"/>
          </ac:spMkLst>
        </pc:spChg>
        <pc:spChg chg="mod">
          <ac:chgData name="Janith Gedarawatta" userId="d5ce3a3a-478a-4ef5-ac0c-6503b35a5133" providerId="ADAL" clId="{CC3BB2A1-461B-4FA2-A017-0CFB1E0CD2AB}" dt="2021-02-28T17:17:40.964" v="1059" actId="1035"/>
          <ac:spMkLst>
            <pc:docMk/>
            <pc:sldMk cId="2830498158" sldId="264"/>
            <ac:spMk id="11" creationId="{C3C63565-9D85-4B12-BCF2-B710E08949D1}"/>
          </ac:spMkLst>
        </pc:spChg>
        <pc:spChg chg="del mod">
          <ac:chgData name="Janith Gedarawatta" userId="d5ce3a3a-478a-4ef5-ac0c-6503b35a5133" providerId="ADAL" clId="{CC3BB2A1-461B-4FA2-A017-0CFB1E0CD2AB}" dt="2021-02-28T16:20:30.347" v="905"/>
          <ac:spMkLst>
            <pc:docMk/>
            <pc:sldMk cId="2830498158" sldId="264"/>
            <ac:spMk id="12" creationId="{ACEA272E-A6ED-490E-A006-4ADE3BD81D43}"/>
          </ac:spMkLst>
        </pc:spChg>
        <pc:spChg chg="mod">
          <ac:chgData name="Janith Gedarawatta" userId="d5ce3a3a-478a-4ef5-ac0c-6503b35a5133" providerId="ADAL" clId="{CC3BB2A1-461B-4FA2-A017-0CFB1E0CD2AB}" dt="2021-02-28T17:16:50.144" v="996" actId="1038"/>
          <ac:spMkLst>
            <pc:docMk/>
            <pc:sldMk cId="2830498158" sldId="264"/>
            <ac:spMk id="16" creationId="{3914B36B-80D4-4AAD-9C6E-DD5D9F537F08}"/>
          </ac:spMkLst>
        </pc:spChg>
        <pc:spChg chg="mod">
          <ac:chgData name="Janith Gedarawatta" userId="d5ce3a3a-478a-4ef5-ac0c-6503b35a5133" providerId="ADAL" clId="{CC3BB2A1-461B-4FA2-A017-0CFB1E0CD2AB}" dt="2021-02-28T17:14:43.942" v="964" actId="1076"/>
          <ac:spMkLst>
            <pc:docMk/>
            <pc:sldMk cId="2830498158" sldId="264"/>
            <ac:spMk id="17" creationId="{C907D2D5-4E73-4EC1-AFE0-5100A77435D3}"/>
          </ac:spMkLst>
        </pc:spChg>
        <pc:spChg chg="mod">
          <ac:chgData name="Janith Gedarawatta" userId="d5ce3a3a-478a-4ef5-ac0c-6503b35a5133" providerId="ADAL" clId="{CC3BB2A1-461B-4FA2-A017-0CFB1E0CD2AB}" dt="2021-02-28T17:16:52.953" v="998" actId="1037"/>
          <ac:spMkLst>
            <pc:docMk/>
            <pc:sldMk cId="2830498158" sldId="264"/>
            <ac:spMk id="21" creationId="{69AFAE69-6C4A-4111-8D22-7B289F3C2809}"/>
          </ac:spMkLst>
        </pc:spChg>
        <pc:spChg chg="del">
          <ac:chgData name="Janith Gedarawatta" userId="d5ce3a3a-478a-4ef5-ac0c-6503b35a5133" providerId="ADAL" clId="{CC3BB2A1-461B-4FA2-A017-0CFB1E0CD2AB}" dt="2021-02-28T17:14:02.231" v="912" actId="478"/>
          <ac:spMkLst>
            <pc:docMk/>
            <pc:sldMk cId="2830498158" sldId="264"/>
            <ac:spMk id="22" creationId="{B07ED95E-51D6-425D-A798-0CBB3AEDC2DA}"/>
          </ac:spMkLst>
        </pc:spChg>
        <pc:spChg chg="mod">
          <ac:chgData name="Janith Gedarawatta" userId="d5ce3a3a-478a-4ef5-ac0c-6503b35a5133" providerId="ADAL" clId="{CC3BB2A1-461B-4FA2-A017-0CFB1E0CD2AB}" dt="2021-02-28T17:18:01.014" v="1064" actId="1037"/>
          <ac:spMkLst>
            <pc:docMk/>
            <pc:sldMk cId="2830498158" sldId="264"/>
            <ac:spMk id="30" creationId="{D8F4AF66-A333-45AE-BCCE-96126ED1C121}"/>
          </ac:spMkLst>
        </pc:spChg>
        <pc:spChg chg="del">
          <ac:chgData name="Janith Gedarawatta" userId="d5ce3a3a-478a-4ef5-ac0c-6503b35a5133" providerId="ADAL" clId="{CC3BB2A1-461B-4FA2-A017-0CFB1E0CD2AB}" dt="2021-02-28T17:14:04.191" v="913" actId="478"/>
          <ac:spMkLst>
            <pc:docMk/>
            <pc:sldMk cId="2830498158" sldId="264"/>
            <ac:spMk id="31" creationId="{23DCA652-F1D9-47C1-987E-05FA3BC19FA6}"/>
          </ac:spMkLst>
        </pc:spChg>
        <pc:spChg chg="add mod">
          <ac:chgData name="Janith Gedarawatta" userId="d5ce3a3a-478a-4ef5-ac0c-6503b35a5133" providerId="ADAL" clId="{CC3BB2A1-461B-4FA2-A017-0CFB1E0CD2AB}" dt="2021-02-28T17:15:22.460" v="971" actId="1076"/>
          <ac:spMkLst>
            <pc:docMk/>
            <pc:sldMk cId="2830498158" sldId="264"/>
            <ac:spMk id="34" creationId="{C5B8FDF7-D3E6-4BC8-89C5-522156F44EE6}"/>
          </ac:spMkLst>
        </pc:spChg>
        <pc:spChg chg="del">
          <ac:chgData name="Janith Gedarawatta" userId="d5ce3a3a-478a-4ef5-ac0c-6503b35a5133" providerId="ADAL" clId="{CC3BB2A1-461B-4FA2-A017-0CFB1E0CD2AB}" dt="2021-02-28T16:19:37.657" v="900" actId="478"/>
          <ac:spMkLst>
            <pc:docMk/>
            <pc:sldMk cId="2830498158" sldId="264"/>
            <ac:spMk id="40" creationId="{09D1A71B-DC37-427F-ADA5-A85ACC0507A1}"/>
          </ac:spMkLst>
        </pc:spChg>
        <pc:spChg chg="add mod">
          <ac:chgData name="Janith Gedarawatta" userId="d5ce3a3a-478a-4ef5-ac0c-6503b35a5133" providerId="ADAL" clId="{CC3BB2A1-461B-4FA2-A017-0CFB1E0CD2AB}" dt="2021-02-28T17:16:02.196" v="980" actId="1076"/>
          <ac:spMkLst>
            <pc:docMk/>
            <pc:sldMk cId="2830498158" sldId="264"/>
            <ac:spMk id="43" creationId="{B958DE9F-F5C7-4C33-A90B-21E794C53578}"/>
          </ac:spMkLst>
        </pc:spChg>
        <pc:spChg chg="add mod">
          <ac:chgData name="Janith Gedarawatta" userId="d5ce3a3a-478a-4ef5-ac0c-6503b35a5133" providerId="ADAL" clId="{CC3BB2A1-461B-4FA2-A017-0CFB1E0CD2AB}" dt="2021-02-28T17:16:06.883" v="982" actId="1076"/>
          <ac:spMkLst>
            <pc:docMk/>
            <pc:sldMk cId="2830498158" sldId="264"/>
            <ac:spMk id="44" creationId="{619AF9CF-3C26-496D-860F-06DF56D804BB}"/>
          </ac:spMkLst>
        </pc:spChg>
        <pc:grpChg chg="mod">
          <ac:chgData name="Janith Gedarawatta" userId="d5ce3a3a-478a-4ef5-ac0c-6503b35a5133" providerId="ADAL" clId="{CC3BB2A1-461B-4FA2-A017-0CFB1E0CD2AB}" dt="2021-02-28T17:17:10.505" v="999"/>
          <ac:grpSpMkLst>
            <pc:docMk/>
            <pc:sldMk cId="2830498158" sldId="264"/>
            <ac:grpSpMk id="36" creationId="{655EB0A0-5440-4969-A119-BDC82BAC1E42}"/>
          </ac:grpSpMkLst>
        </pc:grpChg>
        <pc:grpChg chg="mod">
          <ac:chgData name="Janith Gedarawatta" userId="d5ce3a3a-478a-4ef5-ac0c-6503b35a5133" providerId="ADAL" clId="{CC3BB2A1-461B-4FA2-A017-0CFB1E0CD2AB}" dt="2021-02-28T17:16:20.752" v="983"/>
          <ac:grpSpMkLst>
            <pc:docMk/>
            <pc:sldMk cId="2830498158" sldId="264"/>
            <ac:grpSpMk id="37" creationId="{478FC540-DE38-4151-9AB6-F194E8759D1E}"/>
          </ac:grpSpMkLst>
        </pc:grpChg>
        <pc:grpChg chg="mod">
          <ac:chgData name="Janith Gedarawatta" userId="d5ce3a3a-478a-4ef5-ac0c-6503b35a5133" providerId="ADAL" clId="{CC3BB2A1-461B-4FA2-A017-0CFB1E0CD2AB}" dt="2021-02-28T17:17:51.104" v="1060"/>
          <ac:grpSpMkLst>
            <pc:docMk/>
            <pc:sldMk cId="2830498158" sldId="264"/>
            <ac:grpSpMk id="38" creationId="{9BD80C4D-D212-42D5-9704-E758A6BE0FDB}"/>
          </ac:grpSpMkLst>
        </pc:grpChg>
        <pc:picChg chg="del mod ord">
          <ac:chgData name="Janith Gedarawatta" userId="d5ce3a3a-478a-4ef5-ac0c-6503b35a5133" providerId="ADAL" clId="{CC3BB2A1-461B-4FA2-A017-0CFB1E0CD2AB}" dt="2021-02-28T17:14:51.292" v="966" actId="21"/>
          <ac:picMkLst>
            <pc:docMk/>
            <pc:sldMk cId="2830498158" sldId="264"/>
            <ac:picMk id="10" creationId="{E7C81C3C-9190-459F-9AE2-A0C69F7925BA}"/>
          </ac:picMkLst>
        </pc:picChg>
        <pc:picChg chg="del">
          <ac:chgData name="Janith Gedarawatta" userId="d5ce3a3a-478a-4ef5-ac0c-6503b35a5133" providerId="ADAL" clId="{CC3BB2A1-461B-4FA2-A017-0CFB1E0CD2AB}" dt="2021-02-28T17:14:57.525" v="968" actId="478"/>
          <ac:picMkLst>
            <pc:docMk/>
            <pc:sldMk cId="2830498158" sldId="264"/>
            <ac:picMk id="33" creationId="{C638456D-5052-45CC-A18B-8704805FFB50}"/>
          </ac:picMkLst>
        </pc:picChg>
        <pc:picChg chg="del">
          <ac:chgData name="Janith Gedarawatta" userId="d5ce3a3a-478a-4ef5-ac0c-6503b35a5133" providerId="ADAL" clId="{CC3BB2A1-461B-4FA2-A017-0CFB1E0CD2AB}" dt="2021-02-28T17:14:54.506" v="967" actId="478"/>
          <ac:picMkLst>
            <pc:docMk/>
            <pc:sldMk cId="2830498158" sldId="264"/>
            <ac:picMk id="35" creationId="{F86A4A90-5528-429A-B726-2A1C30CAD945}"/>
          </ac:picMkLst>
        </pc:picChg>
        <pc:picChg chg="del">
          <ac:chgData name="Janith Gedarawatta" userId="d5ce3a3a-478a-4ef5-ac0c-6503b35a5133" providerId="ADAL" clId="{CC3BB2A1-461B-4FA2-A017-0CFB1E0CD2AB}" dt="2021-02-28T16:19:36.762" v="899" actId="478"/>
          <ac:picMkLst>
            <pc:docMk/>
            <pc:sldMk cId="2830498158" sldId="264"/>
            <ac:picMk id="39" creationId="{7C1D7A17-5C98-484A-9D24-9DFA20B2E66B}"/>
          </ac:picMkLst>
        </pc:picChg>
        <pc:picChg chg="del">
          <ac:chgData name="Janith Gedarawatta" userId="d5ce3a3a-478a-4ef5-ac0c-6503b35a5133" providerId="ADAL" clId="{CC3BB2A1-461B-4FA2-A017-0CFB1E0CD2AB}" dt="2021-02-28T16:19:35.976" v="898" actId="478"/>
          <ac:picMkLst>
            <pc:docMk/>
            <pc:sldMk cId="2830498158" sldId="264"/>
            <ac:picMk id="41" creationId="{F313C120-23C7-48A3-A24A-B996086A7E34}"/>
          </ac:picMkLst>
        </pc:picChg>
      </pc:sldChg>
      <pc:sldChg chg="delSp modSp mod">
        <pc:chgData name="Janith Gedarawatta" userId="d5ce3a3a-478a-4ef5-ac0c-6503b35a5133" providerId="ADAL" clId="{CC3BB2A1-461B-4FA2-A017-0CFB1E0CD2AB}" dt="2021-02-28T17:24:35.710" v="1075" actId="207"/>
        <pc:sldMkLst>
          <pc:docMk/>
          <pc:sldMk cId="3024276572" sldId="265"/>
        </pc:sldMkLst>
        <pc:spChg chg="mod">
          <ac:chgData name="Janith Gedarawatta" userId="d5ce3a3a-478a-4ef5-ac0c-6503b35a5133" providerId="ADAL" clId="{CC3BB2A1-461B-4FA2-A017-0CFB1E0CD2AB}" dt="2021-02-28T17:24:35.710" v="1075" actId="207"/>
          <ac:spMkLst>
            <pc:docMk/>
            <pc:sldMk cId="3024276572" sldId="265"/>
            <ac:spMk id="26" creationId="{C4EC9BFE-3A54-4606-8372-6BB8CFFBF4A4}"/>
          </ac:spMkLst>
        </pc:spChg>
        <pc:spChg chg="mod">
          <ac:chgData name="Janith Gedarawatta" userId="d5ce3a3a-478a-4ef5-ac0c-6503b35a5133" providerId="ADAL" clId="{CC3BB2A1-461B-4FA2-A017-0CFB1E0CD2AB}" dt="2021-02-28T17:24:22.602" v="1073"/>
          <ac:spMkLst>
            <pc:docMk/>
            <pc:sldMk cId="3024276572" sldId="265"/>
            <ac:spMk id="27" creationId="{161C41C3-A969-4B7B-A74C-3CA220C4DFF0}"/>
          </ac:spMkLst>
        </pc:spChg>
        <pc:spChg chg="mod">
          <ac:chgData name="Janith Gedarawatta" userId="d5ce3a3a-478a-4ef5-ac0c-6503b35a5133" providerId="ADAL" clId="{CC3BB2A1-461B-4FA2-A017-0CFB1E0CD2AB}" dt="2021-02-28T17:24:14.075" v="1072" actId="1076"/>
          <ac:spMkLst>
            <pc:docMk/>
            <pc:sldMk cId="3024276572" sldId="265"/>
            <ac:spMk id="28" creationId="{3DCE0CEB-90FD-4034-8EA6-86B9D06485C1}"/>
          </ac:spMkLst>
        </pc:spChg>
        <pc:spChg chg="mod">
          <ac:chgData name="Janith Gedarawatta" userId="d5ce3a3a-478a-4ef5-ac0c-6503b35a5133" providerId="ADAL" clId="{CC3BB2A1-461B-4FA2-A017-0CFB1E0CD2AB}" dt="2021-02-28T17:23:49.973" v="1069" actId="14100"/>
          <ac:spMkLst>
            <pc:docMk/>
            <pc:sldMk cId="3024276572" sldId="265"/>
            <ac:spMk id="29" creationId="{6B9CA676-300F-4051-A334-31898DB5017D}"/>
          </ac:spMkLst>
        </pc:spChg>
        <pc:spChg chg="del">
          <ac:chgData name="Janith Gedarawatta" userId="d5ce3a3a-478a-4ef5-ac0c-6503b35a5133" providerId="ADAL" clId="{CC3BB2A1-461B-4FA2-A017-0CFB1E0CD2AB}" dt="2021-02-28T17:18:12.635" v="1066" actId="478"/>
          <ac:spMkLst>
            <pc:docMk/>
            <pc:sldMk cId="3024276572" sldId="265"/>
            <ac:spMk id="36" creationId="{6C8C358F-5FC6-4471-948A-F3463DC972CD}"/>
          </ac:spMkLst>
        </pc:spChg>
        <pc:picChg chg="del">
          <ac:chgData name="Janith Gedarawatta" userId="d5ce3a3a-478a-4ef5-ac0c-6503b35a5133" providerId="ADAL" clId="{CC3BB2A1-461B-4FA2-A017-0CFB1E0CD2AB}" dt="2021-02-28T17:18:11.779" v="1065" actId="478"/>
          <ac:picMkLst>
            <pc:docMk/>
            <pc:sldMk cId="3024276572" sldId="265"/>
            <ac:picMk id="35" creationId="{55776152-5535-4A14-AFA7-2DFD705E2375}"/>
          </ac:picMkLst>
        </pc:picChg>
        <pc:picChg chg="del">
          <ac:chgData name="Janith Gedarawatta" userId="d5ce3a3a-478a-4ef5-ac0c-6503b35a5133" providerId="ADAL" clId="{CC3BB2A1-461B-4FA2-A017-0CFB1E0CD2AB}" dt="2021-02-28T17:18:13.660" v="1067" actId="478"/>
          <ac:picMkLst>
            <pc:docMk/>
            <pc:sldMk cId="3024276572" sldId="265"/>
            <ac:picMk id="37" creationId="{5B2D8757-A595-493B-A953-B244D127E38A}"/>
          </ac:picMkLst>
        </pc:picChg>
      </pc:sldChg>
      <pc:sldChg chg="delSp modSp mod">
        <pc:chgData name="Janith Gedarawatta" userId="d5ce3a3a-478a-4ef5-ac0c-6503b35a5133" providerId="ADAL" clId="{CC3BB2A1-461B-4FA2-A017-0CFB1E0CD2AB}" dt="2021-02-28T17:36:48.483" v="1384" actId="1076"/>
        <pc:sldMkLst>
          <pc:docMk/>
          <pc:sldMk cId="3416984807" sldId="266"/>
        </pc:sldMkLst>
        <pc:spChg chg="mod">
          <ac:chgData name="Janith Gedarawatta" userId="d5ce3a3a-478a-4ef5-ac0c-6503b35a5133" providerId="ADAL" clId="{CC3BB2A1-461B-4FA2-A017-0CFB1E0CD2AB}" dt="2021-02-28T17:31:57.493" v="1122" actId="113"/>
          <ac:spMkLst>
            <pc:docMk/>
            <pc:sldMk cId="3416984807" sldId="266"/>
            <ac:spMk id="60" creationId="{DB69228D-1C9C-492F-95E7-BC0D72A0E6AE}"/>
          </ac:spMkLst>
        </pc:spChg>
        <pc:spChg chg="mod">
          <ac:chgData name="Janith Gedarawatta" userId="d5ce3a3a-478a-4ef5-ac0c-6503b35a5133" providerId="ADAL" clId="{CC3BB2A1-461B-4FA2-A017-0CFB1E0CD2AB}" dt="2021-02-28T17:30:03.311" v="1114" actId="255"/>
          <ac:spMkLst>
            <pc:docMk/>
            <pc:sldMk cId="3416984807" sldId="266"/>
            <ac:spMk id="61" creationId="{A0CB9595-A00D-4C4A-8F17-E9DFCA153BAC}"/>
          </ac:spMkLst>
        </pc:spChg>
        <pc:spChg chg="mod">
          <ac:chgData name="Janith Gedarawatta" userId="d5ce3a3a-478a-4ef5-ac0c-6503b35a5133" providerId="ADAL" clId="{CC3BB2A1-461B-4FA2-A017-0CFB1E0CD2AB}" dt="2021-02-28T17:32:40.763" v="1128" actId="1076"/>
          <ac:spMkLst>
            <pc:docMk/>
            <pc:sldMk cId="3416984807" sldId="266"/>
            <ac:spMk id="62" creationId="{7BD84516-B0CE-44EC-BE05-436CD82C2AA7}"/>
          </ac:spMkLst>
        </pc:spChg>
        <pc:spChg chg="mod">
          <ac:chgData name="Janith Gedarawatta" userId="d5ce3a3a-478a-4ef5-ac0c-6503b35a5133" providerId="ADAL" clId="{CC3BB2A1-461B-4FA2-A017-0CFB1E0CD2AB}" dt="2021-02-28T17:34:52.740" v="1210" actId="113"/>
          <ac:spMkLst>
            <pc:docMk/>
            <pc:sldMk cId="3416984807" sldId="266"/>
            <ac:spMk id="63" creationId="{5B684A73-46D3-41AC-83DA-6DF4F4B4835C}"/>
          </ac:spMkLst>
        </pc:spChg>
        <pc:spChg chg="mod">
          <ac:chgData name="Janith Gedarawatta" userId="d5ce3a3a-478a-4ef5-ac0c-6503b35a5133" providerId="ADAL" clId="{CC3BB2A1-461B-4FA2-A017-0CFB1E0CD2AB}" dt="2021-02-28T17:35:36.232" v="1304" actId="207"/>
          <ac:spMkLst>
            <pc:docMk/>
            <pc:sldMk cId="3416984807" sldId="266"/>
            <ac:spMk id="64" creationId="{2CC58335-D94B-4A9B-A79B-966F8CFFF0E9}"/>
          </ac:spMkLst>
        </pc:spChg>
        <pc:spChg chg="mod">
          <ac:chgData name="Janith Gedarawatta" userId="d5ce3a3a-478a-4ef5-ac0c-6503b35a5133" providerId="ADAL" clId="{CC3BB2A1-461B-4FA2-A017-0CFB1E0CD2AB}" dt="2021-02-28T17:36:48.483" v="1384" actId="1076"/>
          <ac:spMkLst>
            <pc:docMk/>
            <pc:sldMk cId="3416984807" sldId="266"/>
            <ac:spMk id="65" creationId="{1FCD5B1F-D309-44DC-95CC-021BB328180A}"/>
          </ac:spMkLst>
        </pc:spChg>
        <pc:spChg chg="del">
          <ac:chgData name="Janith Gedarawatta" userId="d5ce3a3a-478a-4ef5-ac0c-6503b35a5133" providerId="ADAL" clId="{CC3BB2A1-461B-4FA2-A017-0CFB1E0CD2AB}" dt="2021-02-28T17:30:08.708" v="1116" actId="478"/>
          <ac:spMkLst>
            <pc:docMk/>
            <pc:sldMk cId="3416984807" sldId="266"/>
            <ac:spMk id="67" creationId="{0DA33CE4-7133-467B-8B88-F95407FF7940}"/>
          </ac:spMkLst>
        </pc:spChg>
        <pc:grpChg chg="mod">
          <ac:chgData name="Janith Gedarawatta" userId="d5ce3a3a-478a-4ef5-ac0c-6503b35a5133" providerId="ADAL" clId="{CC3BB2A1-461B-4FA2-A017-0CFB1E0CD2AB}" dt="2021-02-28T17:31:36.262" v="1117"/>
          <ac:grpSpMkLst>
            <pc:docMk/>
            <pc:sldMk cId="3416984807" sldId="266"/>
            <ac:grpSpMk id="72" creationId="{AC522B1F-5CEE-43C1-991D-02375E9C91EA}"/>
          </ac:grpSpMkLst>
        </pc:grpChg>
        <pc:grpChg chg="mod">
          <ac:chgData name="Janith Gedarawatta" userId="d5ce3a3a-478a-4ef5-ac0c-6503b35a5133" providerId="ADAL" clId="{CC3BB2A1-461B-4FA2-A017-0CFB1E0CD2AB}" dt="2021-02-28T17:32:21.497" v="1123"/>
          <ac:grpSpMkLst>
            <pc:docMk/>
            <pc:sldMk cId="3416984807" sldId="266"/>
            <ac:grpSpMk id="73" creationId="{8044693E-0073-46B4-8FE0-98B14DA81635}"/>
          </ac:grpSpMkLst>
        </pc:grpChg>
        <pc:picChg chg="del">
          <ac:chgData name="Janith Gedarawatta" userId="d5ce3a3a-478a-4ef5-ac0c-6503b35a5133" providerId="ADAL" clId="{CC3BB2A1-461B-4FA2-A017-0CFB1E0CD2AB}" dt="2021-02-28T17:30:06.718" v="1115" actId="478"/>
          <ac:picMkLst>
            <pc:docMk/>
            <pc:sldMk cId="3416984807" sldId="266"/>
            <ac:picMk id="66" creationId="{7713B154-894E-4649-8D35-CF2311BEB709}"/>
          </ac:picMkLst>
        </pc:picChg>
        <pc:picChg chg="del">
          <ac:chgData name="Janith Gedarawatta" userId="d5ce3a3a-478a-4ef5-ac0c-6503b35a5133" providerId="ADAL" clId="{CC3BB2A1-461B-4FA2-A017-0CFB1E0CD2AB}" dt="2021-02-28T17:32:26.142" v="1125" actId="478"/>
          <ac:picMkLst>
            <pc:docMk/>
            <pc:sldMk cId="3416984807" sldId="266"/>
            <ac:picMk id="68" creationId="{93F03C22-00CB-4216-AF5C-2E3EA4CE0551}"/>
          </ac:picMkLst>
        </pc:picChg>
      </pc:sldChg>
      <pc:sldChg chg="addSp delSp modSp mod addAnim delAnim modAnim">
        <pc:chgData name="Janith Gedarawatta" userId="d5ce3a3a-478a-4ef5-ac0c-6503b35a5133" providerId="ADAL" clId="{CC3BB2A1-461B-4FA2-A017-0CFB1E0CD2AB}" dt="2021-02-28T18:18:19.408" v="2019" actId="1038"/>
        <pc:sldMkLst>
          <pc:docMk/>
          <pc:sldMk cId="3581531035" sldId="267"/>
        </pc:sldMkLst>
        <pc:spChg chg="mod">
          <ac:chgData name="Janith Gedarawatta" userId="d5ce3a3a-478a-4ef5-ac0c-6503b35a5133" providerId="ADAL" clId="{CC3BB2A1-461B-4FA2-A017-0CFB1E0CD2AB}" dt="2021-02-28T18:15:56.719" v="1923" actId="1076"/>
          <ac:spMkLst>
            <pc:docMk/>
            <pc:sldMk cId="3581531035" sldId="267"/>
            <ac:spMk id="31" creationId="{F2AB812C-9F2A-4DED-B9F9-58FCEE88787A}"/>
          </ac:spMkLst>
        </pc:spChg>
        <pc:spChg chg="mod">
          <ac:chgData name="Janith Gedarawatta" userId="d5ce3a3a-478a-4ef5-ac0c-6503b35a5133" providerId="ADAL" clId="{CC3BB2A1-461B-4FA2-A017-0CFB1E0CD2AB}" dt="2021-02-28T17:42:19.754" v="1588" actId="1076"/>
          <ac:spMkLst>
            <pc:docMk/>
            <pc:sldMk cId="3581531035" sldId="267"/>
            <ac:spMk id="32" creationId="{F8CC3ECA-3DE9-47B5-A045-31753C0512B4}"/>
          </ac:spMkLst>
        </pc:spChg>
        <pc:spChg chg="mod">
          <ac:chgData name="Janith Gedarawatta" userId="d5ce3a3a-478a-4ef5-ac0c-6503b35a5133" providerId="ADAL" clId="{CC3BB2A1-461B-4FA2-A017-0CFB1E0CD2AB}" dt="2021-02-28T17:45:14.795" v="1830" actId="1076"/>
          <ac:spMkLst>
            <pc:docMk/>
            <pc:sldMk cId="3581531035" sldId="267"/>
            <ac:spMk id="42" creationId="{B745C9D3-6B44-4D28-A833-D488E08F548F}"/>
          </ac:spMkLst>
        </pc:spChg>
        <pc:spChg chg="mod">
          <ac:chgData name="Janith Gedarawatta" userId="d5ce3a3a-478a-4ef5-ac0c-6503b35a5133" providerId="ADAL" clId="{CC3BB2A1-461B-4FA2-A017-0CFB1E0CD2AB}" dt="2021-02-28T17:43:53.843" v="1712" actId="1076"/>
          <ac:spMkLst>
            <pc:docMk/>
            <pc:sldMk cId="3581531035" sldId="267"/>
            <ac:spMk id="47" creationId="{0B22F53F-EE77-48FA-84A5-FA1CE63BAF67}"/>
          </ac:spMkLst>
        </pc:spChg>
        <pc:spChg chg="mod">
          <ac:chgData name="Janith Gedarawatta" userId="d5ce3a3a-478a-4ef5-ac0c-6503b35a5133" providerId="ADAL" clId="{CC3BB2A1-461B-4FA2-A017-0CFB1E0CD2AB}" dt="2021-02-28T17:39:38.446" v="1440" actId="6549"/>
          <ac:spMkLst>
            <pc:docMk/>
            <pc:sldMk cId="3581531035" sldId="267"/>
            <ac:spMk id="52" creationId="{5FDEEBDE-4ED4-42AD-9B8E-46436E1F5BE8}"/>
          </ac:spMkLst>
        </pc:spChg>
        <pc:spChg chg="mod">
          <ac:chgData name="Janith Gedarawatta" userId="d5ce3a3a-478a-4ef5-ac0c-6503b35a5133" providerId="ADAL" clId="{CC3BB2A1-461B-4FA2-A017-0CFB1E0CD2AB}" dt="2021-02-28T17:41:29.466" v="1546" actId="1076"/>
          <ac:spMkLst>
            <pc:docMk/>
            <pc:sldMk cId="3581531035" sldId="267"/>
            <ac:spMk id="60" creationId="{058DCF49-D72E-413C-9911-C738529D2381}"/>
          </ac:spMkLst>
        </pc:spChg>
        <pc:spChg chg="mod">
          <ac:chgData name="Janith Gedarawatta" userId="d5ce3a3a-478a-4ef5-ac0c-6503b35a5133" providerId="ADAL" clId="{CC3BB2A1-461B-4FA2-A017-0CFB1E0CD2AB}" dt="2021-02-28T17:42:23.107" v="1589" actId="1076"/>
          <ac:spMkLst>
            <pc:docMk/>
            <pc:sldMk cId="3581531035" sldId="267"/>
            <ac:spMk id="64" creationId="{C016031A-0BDC-4EF5-AD0F-9AA8E72CFE8B}"/>
          </ac:spMkLst>
        </pc:spChg>
        <pc:spChg chg="mod">
          <ac:chgData name="Janith Gedarawatta" userId="d5ce3a3a-478a-4ef5-ac0c-6503b35a5133" providerId="ADAL" clId="{CC3BB2A1-461B-4FA2-A017-0CFB1E0CD2AB}" dt="2021-02-28T17:41:34.351" v="1547" actId="122"/>
          <ac:spMkLst>
            <pc:docMk/>
            <pc:sldMk cId="3581531035" sldId="267"/>
            <ac:spMk id="69" creationId="{1F456BB0-0936-4F1B-8819-5E582C01F344}"/>
          </ac:spMkLst>
        </pc:spChg>
        <pc:spChg chg="mod">
          <ac:chgData name="Janith Gedarawatta" userId="d5ce3a3a-478a-4ef5-ac0c-6503b35a5133" providerId="ADAL" clId="{CC3BB2A1-461B-4FA2-A017-0CFB1E0CD2AB}" dt="2021-02-28T17:41:39.131" v="1549" actId="1076"/>
          <ac:spMkLst>
            <pc:docMk/>
            <pc:sldMk cId="3581531035" sldId="267"/>
            <ac:spMk id="72" creationId="{D3A7B5A3-65F2-4A27-A808-8F91FF0030B6}"/>
          </ac:spMkLst>
        </pc:spChg>
        <pc:spChg chg="del">
          <ac:chgData name="Janith Gedarawatta" userId="d5ce3a3a-478a-4ef5-ac0c-6503b35a5133" providerId="ADAL" clId="{CC3BB2A1-461B-4FA2-A017-0CFB1E0CD2AB}" dt="2021-02-28T17:39:35.531" v="1439" actId="478"/>
          <ac:spMkLst>
            <pc:docMk/>
            <pc:sldMk cId="3581531035" sldId="267"/>
            <ac:spMk id="80" creationId="{06E1D322-50F5-4024-8361-5A43AA3F1E36}"/>
          </ac:spMkLst>
        </pc:spChg>
        <pc:grpChg chg="add mod ord">
          <ac:chgData name="Janith Gedarawatta" userId="d5ce3a3a-478a-4ef5-ac0c-6503b35a5133" providerId="ADAL" clId="{CC3BB2A1-461B-4FA2-A017-0CFB1E0CD2AB}" dt="2021-02-28T18:18:19.408" v="2019" actId="1038"/>
          <ac:grpSpMkLst>
            <pc:docMk/>
            <pc:sldMk cId="3581531035" sldId="267"/>
            <ac:grpSpMk id="40" creationId="{73AF14B9-CE9D-463B-855C-54E51D8174C4}"/>
          </ac:grpSpMkLst>
        </pc:grpChg>
        <pc:grpChg chg="add del mod">
          <ac:chgData name="Janith Gedarawatta" userId="d5ce3a3a-478a-4ef5-ac0c-6503b35a5133" providerId="ADAL" clId="{CC3BB2A1-461B-4FA2-A017-0CFB1E0CD2AB}" dt="2021-02-28T18:17:55.790" v="2000" actId="1037"/>
          <ac:grpSpMkLst>
            <pc:docMk/>
            <pc:sldMk cId="3581531035" sldId="267"/>
            <ac:grpSpMk id="49" creationId="{D809789E-7491-46FB-B349-1EA858C8E560}"/>
          </ac:grpSpMkLst>
        </pc:grpChg>
        <pc:grpChg chg="del">
          <ac:chgData name="Janith Gedarawatta" userId="d5ce3a3a-478a-4ef5-ac0c-6503b35a5133" providerId="ADAL" clId="{CC3BB2A1-461B-4FA2-A017-0CFB1E0CD2AB}" dt="2021-02-28T17:39:40.808" v="1441" actId="21"/>
          <ac:grpSpMkLst>
            <pc:docMk/>
            <pc:sldMk cId="3581531035" sldId="267"/>
            <ac:grpSpMk id="50" creationId="{E86D9058-8F0A-4EF0-B8DE-33DED5FE4E3F}"/>
          </ac:grpSpMkLst>
        </pc:grpChg>
        <pc:grpChg chg="mod">
          <ac:chgData name="Janith Gedarawatta" userId="d5ce3a3a-478a-4ef5-ac0c-6503b35a5133" providerId="ADAL" clId="{CC3BB2A1-461B-4FA2-A017-0CFB1E0CD2AB}" dt="2021-02-28T18:16:47.185" v="1927" actId="1076"/>
          <ac:grpSpMkLst>
            <pc:docMk/>
            <pc:sldMk cId="3581531035" sldId="267"/>
            <ac:grpSpMk id="61" creationId="{EACA5913-38AD-49A7-9908-1B5FBB51A162}"/>
          </ac:grpSpMkLst>
        </pc:grpChg>
        <pc:grpChg chg="mod">
          <ac:chgData name="Janith Gedarawatta" userId="d5ce3a3a-478a-4ef5-ac0c-6503b35a5133" providerId="ADAL" clId="{CC3BB2A1-461B-4FA2-A017-0CFB1E0CD2AB}" dt="2021-02-28T18:16:45.881" v="1926" actId="1076"/>
          <ac:grpSpMkLst>
            <pc:docMk/>
            <pc:sldMk cId="3581531035" sldId="267"/>
            <ac:grpSpMk id="62" creationId="{6EDDC7E0-880B-4271-920C-BE1867FEE18A}"/>
          </ac:grpSpMkLst>
        </pc:grpChg>
        <pc:grpChg chg="mod">
          <ac:chgData name="Janith Gedarawatta" userId="d5ce3a3a-478a-4ef5-ac0c-6503b35a5133" providerId="ADAL" clId="{CC3BB2A1-461B-4FA2-A017-0CFB1E0CD2AB}" dt="2021-02-28T18:15:24.256" v="1919" actId="1076"/>
          <ac:grpSpMkLst>
            <pc:docMk/>
            <pc:sldMk cId="3581531035" sldId="267"/>
            <ac:grpSpMk id="67" creationId="{8C38AB36-8A7C-415C-A78A-388E749053A4}"/>
          </ac:grpSpMkLst>
        </pc:grpChg>
        <pc:grpChg chg="mod">
          <ac:chgData name="Janith Gedarawatta" userId="d5ce3a3a-478a-4ef5-ac0c-6503b35a5133" providerId="ADAL" clId="{CC3BB2A1-461B-4FA2-A017-0CFB1E0CD2AB}" dt="2021-02-28T18:15:14.056" v="1918" actId="1076"/>
          <ac:grpSpMkLst>
            <pc:docMk/>
            <pc:sldMk cId="3581531035" sldId="267"/>
            <ac:grpSpMk id="70" creationId="{3B946FEB-CD56-42AC-863D-B855C48F074D}"/>
          </ac:grpSpMkLst>
        </pc:grpChg>
        <pc:picChg chg="mod">
          <ac:chgData name="Janith Gedarawatta" userId="d5ce3a3a-478a-4ef5-ac0c-6503b35a5133" providerId="ADAL" clId="{CC3BB2A1-461B-4FA2-A017-0CFB1E0CD2AB}" dt="2021-02-28T18:14:09.505" v="1831" actId="1076"/>
          <ac:picMkLst>
            <pc:docMk/>
            <pc:sldMk cId="3581531035" sldId="267"/>
            <ac:picMk id="77" creationId="{AA24DA59-FC0B-49D7-BFE9-3DAD9F22695D}"/>
          </ac:picMkLst>
        </pc:picChg>
        <pc:picChg chg="del">
          <ac:chgData name="Janith Gedarawatta" userId="d5ce3a3a-478a-4ef5-ac0c-6503b35a5133" providerId="ADAL" clId="{CC3BB2A1-461B-4FA2-A017-0CFB1E0CD2AB}" dt="2021-02-28T17:39:34.781" v="1438" actId="478"/>
          <ac:picMkLst>
            <pc:docMk/>
            <pc:sldMk cId="3581531035" sldId="267"/>
            <ac:picMk id="79" creationId="{0329DBC0-71F5-44DC-857F-5831E5B741AC}"/>
          </ac:picMkLst>
        </pc:picChg>
        <pc:picChg chg="del">
          <ac:chgData name="Janith Gedarawatta" userId="d5ce3a3a-478a-4ef5-ac0c-6503b35a5133" providerId="ADAL" clId="{CC3BB2A1-461B-4FA2-A017-0CFB1E0CD2AB}" dt="2021-02-28T17:39:33.662" v="1437" actId="478"/>
          <ac:picMkLst>
            <pc:docMk/>
            <pc:sldMk cId="3581531035" sldId="267"/>
            <ac:picMk id="81" creationId="{D6ABA401-CEB4-4BD9-BB61-1370EAB52A6E}"/>
          </ac:picMkLst>
        </pc:picChg>
      </pc:sldChg>
      <pc:sldChg chg="delSp mod">
        <pc:chgData name="Janith Gedarawatta" userId="d5ce3a3a-478a-4ef5-ac0c-6503b35a5133" providerId="ADAL" clId="{CC3BB2A1-461B-4FA2-A017-0CFB1E0CD2AB}" dt="2021-02-28T17:37:06.526" v="1387" actId="478"/>
        <pc:sldMkLst>
          <pc:docMk/>
          <pc:sldMk cId="1252284307" sldId="268"/>
        </pc:sldMkLst>
        <pc:spChg chg="del">
          <ac:chgData name="Janith Gedarawatta" userId="d5ce3a3a-478a-4ef5-ac0c-6503b35a5133" providerId="ADAL" clId="{CC3BB2A1-461B-4FA2-A017-0CFB1E0CD2AB}" dt="2021-02-28T17:37:05.152" v="1386" actId="478"/>
          <ac:spMkLst>
            <pc:docMk/>
            <pc:sldMk cId="1252284307" sldId="268"/>
            <ac:spMk id="32" creationId="{1E2E949C-6E15-48A1-AB01-462D212361F3}"/>
          </ac:spMkLst>
        </pc:spChg>
        <pc:picChg chg="del">
          <ac:chgData name="Janith Gedarawatta" userId="d5ce3a3a-478a-4ef5-ac0c-6503b35a5133" providerId="ADAL" clId="{CC3BB2A1-461B-4FA2-A017-0CFB1E0CD2AB}" dt="2021-02-28T17:37:02.135" v="1385" actId="478"/>
          <ac:picMkLst>
            <pc:docMk/>
            <pc:sldMk cId="1252284307" sldId="268"/>
            <ac:picMk id="31" creationId="{EAA8D718-1942-4080-BE5D-DF16152D209B}"/>
          </ac:picMkLst>
        </pc:picChg>
        <pc:picChg chg="del">
          <ac:chgData name="Janith Gedarawatta" userId="d5ce3a3a-478a-4ef5-ac0c-6503b35a5133" providerId="ADAL" clId="{CC3BB2A1-461B-4FA2-A017-0CFB1E0CD2AB}" dt="2021-02-28T17:37:06.526" v="1387" actId="478"/>
          <ac:picMkLst>
            <pc:docMk/>
            <pc:sldMk cId="1252284307" sldId="268"/>
            <ac:picMk id="33" creationId="{EF6F8C22-D3A9-4035-A456-F6270F1FE38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76017-33D3-4CFE-B549-1567054E9725}" type="datetimeFigureOut">
              <a:rPr lang="en-US" smtClean="0"/>
              <a:t>2/28/2021</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73C297-8A3A-4F56-98FC-62B2A8EA02BE}" type="slidenum">
              <a:rPr lang="en-US" smtClean="0"/>
              <a:t>‹#›</a:t>
            </a:fld>
            <a:endParaRPr lang="en-US"/>
          </a:p>
        </p:txBody>
      </p:sp>
    </p:spTree>
    <p:extLst>
      <p:ext uri="{BB962C8B-B14F-4D97-AF65-F5344CB8AC3E}">
        <p14:creationId xmlns:p14="http://schemas.microsoft.com/office/powerpoint/2010/main" val="842447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D7F051-E6E8-47BA-A9C4-B18812647287}"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1533255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7F051-E6E8-47BA-A9C4-B18812647287}"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1826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7F051-E6E8-47BA-A9C4-B18812647287}"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325056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7F051-E6E8-47BA-A9C4-B18812647287}"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1510474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D7F051-E6E8-47BA-A9C4-B18812647287}"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1430872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D7F051-E6E8-47BA-A9C4-B18812647287}"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299065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D7F051-E6E8-47BA-A9C4-B18812647287}" type="datetimeFigureOut">
              <a:rPr lang="en-US" smtClean="0"/>
              <a:t>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262289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D7F051-E6E8-47BA-A9C4-B18812647287}" type="datetimeFigureOut">
              <a:rPr lang="en-US" smtClean="0"/>
              <a:t>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59568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D7F051-E6E8-47BA-A9C4-B18812647287}" type="datetimeFigureOut">
              <a:rPr lang="en-US" smtClean="0"/>
              <a:t>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312735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D7F051-E6E8-47BA-A9C4-B18812647287}"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67605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D7F051-E6E8-47BA-A9C4-B18812647287}"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320017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7F051-E6E8-47BA-A9C4-B18812647287}" type="datetimeFigureOut">
              <a:rPr lang="en-US" smtClean="0"/>
              <a:t>2/28/2021</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CCDCD-107F-4B82-981E-F449CCF912D2}" type="slidenum">
              <a:rPr lang="en-US" smtClean="0"/>
              <a:t>‹#›</a:t>
            </a:fld>
            <a:endParaRPr lang="en-US"/>
          </a:p>
        </p:txBody>
      </p:sp>
    </p:spTree>
    <p:extLst>
      <p:ext uri="{BB962C8B-B14F-4D97-AF65-F5344CB8AC3E}">
        <p14:creationId xmlns:p14="http://schemas.microsoft.com/office/powerpoint/2010/main" val="2211420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svg"/><Relationship Id="rId4" Type="http://schemas.openxmlformats.org/officeDocument/2006/relationships/image" Target="../media/image3.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svg"/><Relationship Id="rId5" Type="http://schemas.openxmlformats.org/officeDocument/2006/relationships/image" Target="../media/image32.sv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16310-A2DF-42A9-91E8-069E9E504B18}"/>
              </a:ext>
            </a:extLst>
          </p:cNvPr>
          <p:cNvSpPr>
            <a:spLocks noGrp="1"/>
          </p:cNvSpPr>
          <p:nvPr>
            <p:ph type="title"/>
          </p:nvPr>
        </p:nvSpPr>
        <p:spPr/>
        <p:txBody>
          <a:bodyPr/>
          <a:lstStyle/>
          <a:p>
            <a:endParaRPr lang="en-US"/>
          </a:p>
        </p:txBody>
      </p:sp>
      <p:pic>
        <p:nvPicPr>
          <p:cNvPr id="45" name="Content Placeholder 44" descr="Telephone">
            <a:extLst>
              <a:ext uri="{FF2B5EF4-FFF2-40B4-BE49-F238E27FC236}">
                <a16:creationId xmlns:a16="http://schemas.microsoft.com/office/drawing/2014/main" id="{E8AC2200-FA7C-4B43-9F74-BAF447913DD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5800" y="3544094"/>
            <a:ext cx="914400" cy="914400"/>
          </a:xfrm>
        </p:spPr>
      </p:pic>
      <p:sp>
        <p:nvSpPr>
          <p:cNvPr id="4" name="Rectangle 3">
            <a:extLst>
              <a:ext uri="{FF2B5EF4-FFF2-40B4-BE49-F238E27FC236}">
                <a16:creationId xmlns:a16="http://schemas.microsoft.com/office/drawing/2014/main" id="{F27AF0FB-48ED-463E-881A-38D2BA6F8FC4}"/>
              </a:ext>
            </a:extLst>
          </p:cNvPr>
          <p:cNvSpPr/>
          <p:nvPr/>
        </p:nvSpPr>
        <p:spPr>
          <a:xfrm>
            <a:off x="0" y="0"/>
            <a:ext cx="3310128" cy="6858000"/>
          </a:xfrm>
          <a:prstGeom prst="rect">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7ED094-60DA-478E-A850-7E96821BA266}"/>
              </a:ext>
            </a:extLst>
          </p:cNvPr>
          <p:cNvSpPr/>
          <p:nvPr/>
        </p:nvSpPr>
        <p:spPr>
          <a:xfrm>
            <a:off x="3310128" y="-7938"/>
            <a:ext cx="3310128" cy="6865938"/>
          </a:xfrm>
          <a:prstGeom prst="rect">
            <a:avLst/>
          </a:prstGeom>
          <a:gradFill flip="none" rotWithShape="1">
            <a:gsLst>
              <a:gs pos="6000">
                <a:srgbClr val="2D8FD1"/>
              </a:gs>
              <a:gs pos="62000">
                <a:srgbClr val="74D6F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DF635E-2218-4B11-996C-89AF8C26D139}"/>
              </a:ext>
            </a:extLst>
          </p:cNvPr>
          <p:cNvSpPr/>
          <p:nvPr/>
        </p:nvSpPr>
        <p:spPr>
          <a:xfrm>
            <a:off x="6620256" y="-7938"/>
            <a:ext cx="3310128" cy="6865938"/>
          </a:xfrm>
          <a:prstGeom prst="rect">
            <a:avLst/>
          </a:prstGeom>
          <a:gradFill flip="none" rotWithShape="1">
            <a:gsLst>
              <a:gs pos="6000">
                <a:schemeClr val="bg1">
                  <a:lumMod val="95000"/>
                </a:schemeClr>
              </a:gs>
              <a:gs pos="62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Pentagon 6">
            <a:extLst>
              <a:ext uri="{FF2B5EF4-FFF2-40B4-BE49-F238E27FC236}">
                <a16:creationId xmlns:a16="http://schemas.microsoft.com/office/drawing/2014/main" id="{7A582070-35EE-4210-9EA7-0567CCC13014}"/>
              </a:ext>
            </a:extLst>
          </p:cNvPr>
          <p:cNvSpPr/>
          <p:nvPr/>
        </p:nvSpPr>
        <p:spPr>
          <a:xfrm rot="5400000">
            <a:off x="4271551" y="-969360"/>
            <a:ext cx="4697412" cy="6620257"/>
          </a:xfrm>
          <a:prstGeom prst="homePlate">
            <a:avLst>
              <a:gd name="adj" fmla="val 52979"/>
            </a:avLst>
          </a:prstGeom>
          <a:blipFill dpi="0" rotWithShape="0">
            <a:blip r:embed="rId4">
              <a:extLst>
                <a:ext uri="{BEBA8EAE-BF5A-486C-A8C5-ECC9F3942E4B}">
                  <a14:imgProps xmlns:a14="http://schemas.microsoft.com/office/drawing/2010/main">
                    <a14:imgLayer r:embed="rId5">
                      <a14:imgEffect>
                        <a14:sharpenSoften amount="25000"/>
                      </a14:imgEffect>
                      <a14:imgEffect>
                        <a14:colorTemperature colorTemp="4700"/>
                      </a14:imgEffect>
                    </a14:imgLayer>
                  </a14:imgProps>
                </a:ext>
              </a:extLst>
            </a:blip>
            <a:srcRect/>
            <a:stretch>
              <a:fillRect l="-2000" t="-3000" r="-16000" b="-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Triangle 7">
            <a:extLst>
              <a:ext uri="{FF2B5EF4-FFF2-40B4-BE49-F238E27FC236}">
                <a16:creationId xmlns:a16="http://schemas.microsoft.com/office/drawing/2014/main" id="{31FAEDCE-CB2D-4397-9DB9-8059328B5E2F}"/>
              </a:ext>
            </a:extLst>
          </p:cNvPr>
          <p:cNvSpPr/>
          <p:nvPr/>
        </p:nvSpPr>
        <p:spPr>
          <a:xfrm>
            <a:off x="1" y="3436938"/>
            <a:ext cx="3310127" cy="3421062"/>
          </a:xfrm>
          <a:prstGeom prst="rtTriangle">
            <a:avLst/>
          </a:prstGeom>
          <a:blipFill dpi="0" rotWithShape="0">
            <a:blip r:embed="rId6"/>
            <a:srcRect/>
            <a:stretch>
              <a:fillRect t="-3000"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C289207-B4BC-4E0D-B9EC-23CD2914F38A}"/>
              </a:ext>
            </a:extLst>
          </p:cNvPr>
          <p:cNvSpPr txBox="1"/>
          <p:nvPr/>
        </p:nvSpPr>
        <p:spPr>
          <a:xfrm>
            <a:off x="6775383" y="5474336"/>
            <a:ext cx="2999874" cy="1077218"/>
          </a:xfrm>
          <a:prstGeom prst="rect">
            <a:avLst/>
          </a:prstGeom>
          <a:noFill/>
        </p:spPr>
        <p:txBody>
          <a:bodyPr wrap="square" rtlCol="0">
            <a:spAutoFit/>
          </a:bodyPr>
          <a:lstStyle/>
          <a:p>
            <a:pPr algn="ctr"/>
            <a:r>
              <a:rPr lang="en-US" sz="3200" b="1" spc="300" dirty="0">
                <a:latin typeface="Century" panose="02040604050505020304" pitchFamily="18" charset="0"/>
              </a:rPr>
              <a:t>Application Services</a:t>
            </a:r>
          </a:p>
        </p:txBody>
      </p:sp>
      <p:sp>
        <p:nvSpPr>
          <p:cNvPr id="10" name="TextBox 9">
            <a:extLst>
              <a:ext uri="{FF2B5EF4-FFF2-40B4-BE49-F238E27FC236}">
                <a16:creationId xmlns:a16="http://schemas.microsoft.com/office/drawing/2014/main" id="{76E0B83E-97F8-4941-88A3-163C8501FA32}"/>
              </a:ext>
            </a:extLst>
          </p:cNvPr>
          <p:cNvSpPr txBox="1"/>
          <p:nvPr/>
        </p:nvSpPr>
        <p:spPr>
          <a:xfrm>
            <a:off x="7835020" y="4318121"/>
            <a:ext cx="2318837" cy="830997"/>
          </a:xfrm>
          <a:prstGeom prst="rect">
            <a:avLst/>
          </a:prstGeom>
          <a:noFill/>
        </p:spPr>
        <p:txBody>
          <a:bodyPr wrap="square" rtlCol="0">
            <a:spAutoFit/>
          </a:bodyPr>
          <a:lstStyle/>
          <a:p>
            <a:r>
              <a:rPr lang="en-US" sz="2400" dirty="0">
                <a:latin typeface="Century Gothic" panose="020B0502020202020204" pitchFamily="34" charset="0"/>
              </a:rPr>
              <a:t>LSEG Technology</a:t>
            </a:r>
          </a:p>
        </p:txBody>
      </p:sp>
      <p:sp>
        <p:nvSpPr>
          <p:cNvPr id="11" name="Oval 10">
            <a:extLst>
              <a:ext uri="{FF2B5EF4-FFF2-40B4-BE49-F238E27FC236}">
                <a16:creationId xmlns:a16="http://schemas.microsoft.com/office/drawing/2014/main" id="{B3BA593F-EB64-434A-B967-40714C2C52A6}"/>
              </a:ext>
            </a:extLst>
          </p:cNvPr>
          <p:cNvSpPr/>
          <p:nvPr/>
        </p:nvSpPr>
        <p:spPr>
          <a:xfrm>
            <a:off x="7115899" y="4356238"/>
            <a:ext cx="680562" cy="765910"/>
          </a:xfrm>
          <a:prstGeom prst="ellipse">
            <a:avLst/>
          </a:prstGeom>
          <a:blipFill dpi="0" rotWithShape="1">
            <a:blip r:embed="rId7">
              <a:extLst>
                <a:ext uri="{BEBA8EAE-BF5A-486C-A8C5-ECC9F3942E4B}">
                  <a14:imgProps xmlns:a14="http://schemas.microsoft.com/office/drawing/2010/main">
                    <a14:imgLayer r:embed="rId8">
                      <a14:imgEffect>
                        <a14:sharpenSoften amount="50000"/>
                      </a14:imgEffect>
                    </a14:imgLayer>
                  </a14:imgProps>
                </a:ext>
              </a:extLst>
            </a:blip>
            <a:srcRect/>
            <a:stretch>
              <a:fillRect l="-2000" t="-19000" r="-257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DE7B4F5-2F29-4172-80F9-DF64185A38C7}"/>
              </a:ext>
            </a:extLst>
          </p:cNvPr>
          <p:cNvSpPr txBox="1"/>
          <p:nvPr/>
        </p:nvSpPr>
        <p:spPr>
          <a:xfrm>
            <a:off x="112671" y="142806"/>
            <a:ext cx="2999874" cy="584775"/>
          </a:xfrm>
          <a:prstGeom prst="rect">
            <a:avLst/>
          </a:prstGeom>
          <a:noFill/>
        </p:spPr>
        <p:txBody>
          <a:bodyPr wrap="square" rtlCol="0">
            <a:spAutoFit/>
          </a:bodyPr>
          <a:lstStyle/>
          <a:p>
            <a:r>
              <a:rPr lang="en-US" sz="3200" b="1" spc="300" dirty="0">
                <a:solidFill>
                  <a:schemeClr val="bg1"/>
                </a:solidFill>
                <a:latin typeface="Century Gothic" panose="020B0502020202020204" pitchFamily="34" charset="0"/>
              </a:rPr>
              <a:t>HEADLINES</a:t>
            </a:r>
          </a:p>
        </p:txBody>
      </p:sp>
      <p:sp>
        <p:nvSpPr>
          <p:cNvPr id="13" name="TextBox 12">
            <a:extLst>
              <a:ext uri="{FF2B5EF4-FFF2-40B4-BE49-F238E27FC236}">
                <a16:creationId xmlns:a16="http://schemas.microsoft.com/office/drawing/2014/main" id="{8D0A4C94-3255-4AF4-817D-DF1A2DEEDFC0}"/>
              </a:ext>
            </a:extLst>
          </p:cNvPr>
          <p:cNvSpPr txBox="1"/>
          <p:nvPr/>
        </p:nvSpPr>
        <p:spPr>
          <a:xfrm>
            <a:off x="155127" y="699427"/>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01</a:t>
            </a:r>
          </a:p>
        </p:txBody>
      </p:sp>
      <p:sp>
        <p:nvSpPr>
          <p:cNvPr id="14" name="TextBox 13">
            <a:extLst>
              <a:ext uri="{FF2B5EF4-FFF2-40B4-BE49-F238E27FC236}">
                <a16:creationId xmlns:a16="http://schemas.microsoft.com/office/drawing/2014/main" id="{E741E1EB-F188-461B-B572-302C02F8B54A}"/>
              </a:ext>
            </a:extLst>
          </p:cNvPr>
          <p:cNvSpPr txBox="1"/>
          <p:nvPr/>
        </p:nvSpPr>
        <p:spPr>
          <a:xfrm>
            <a:off x="681035" y="728435"/>
            <a:ext cx="2270710" cy="400110"/>
          </a:xfrm>
          <a:prstGeom prst="rect">
            <a:avLst/>
          </a:prstGeom>
          <a:noFill/>
        </p:spPr>
        <p:txBody>
          <a:bodyPr wrap="square" rtlCol="0">
            <a:spAutoFit/>
          </a:bodyPr>
          <a:lstStyle/>
          <a:p>
            <a:r>
              <a:rPr lang="en-US" sz="2000" dirty="0">
                <a:solidFill>
                  <a:schemeClr val="bg1">
                    <a:lumMod val="95000"/>
                  </a:schemeClr>
                </a:solidFill>
              </a:rPr>
              <a:t>About Myself</a:t>
            </a:r>
          </a:p>
        </p:txBody>
      </p:sp>
      <p:sp>
        <p:nvSpPr>
          <p:cNvPr id="15" name="TextBox 14">
            <a:extLst>
              <a:ext uri="{FF2B5EF4-FFF2-40B4-BE49-F238E27FC236}">
                <a16:creationId xmlns:a16="http://schemas.microsoft.com/office/drawing/2014/main" id="{5C88B456-7B98-4A6E-9286-F9D62BF7102C}"/>
              </a:ext>
            </a:extLst>
          </p:cNvPr>
          <p:cNvSpPr txBox="1"/>
          <p:nvPr/>
        </p:nvSpPr>
        <p:spPr>
          <a:xfrm>
            <a:off x="146569" y="1074148"/>
            <a:ext cx="650026"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02</a:t>
            </a:r>
          </a:p>
        </p:txBody>
      </p:sp>
      <p:sp>
        <p:nvSpPr>
          <p:cNvPr id="16" name="TextBox 15">
            <a:extLst>
              <a:ext uri="{FF2B5EF4-FFF2-40B4-BE49-F238E27FC236}">
                <a16:creationId xmlns:a16="http://schemas.microsoft.com/office/drawing/2014/main" id="{A5D880EA-8030-4894-B5E9-80C0ABD5A123}"/>
              </a:ext>
            </a:extLst>
          </p:cNvPr>
          <p:cNvSpPr txBox="1"/>
          <p:nvPr/>
        </p:nvSpPr>
        <p:spPr>
          <a:xfrm>
            <a:off x="681035" y="1086043"/>
            <a:ext cx="2270710" cy="400110"/>
          </a:xfrm>
          <a:prstGeom prst="rect">
            <a:avLst/>
          </a:prstGeom>
          <a:noFill/>
        </p:spPr>
        <p:txBody>
          <a:bodyPr wrap="square" rtlCol="0">
            <a:spAutoFit/>
          </a:bodyPr>
          <a:lstStyle/>
          <a:p>
            <a:r>
              <a:rPr lang="en-US" sz="2000" dirty="0">
                <a:solidFill>
                  <a:schemeClr val="bg1">
                    <a:lumMod val="95000"/>
                  </a:schemeClr>
                </a:solidFill>
              </a:rPr>
              <a:t>Favorite Superhero</a:t>
            </a:r>
          </a:p>
        </p:txBody>
      </p:sp>
      <p:sp>
        <p:nvSpPr>
          <p:cNvPr id="17" name="TextBox 16">
            <a:extLst>
              <a:ext uri="{FF2B5EF4-FFF2-40B4-BE49-F238E27FC236}">
                <a16:creationId xmlns:a16="http://schemas.microsoft.com/office/drawing/2014/main" id="{18D0A5D5-BD61-4136-8730-1F7D2D1D6ECA}"/>
              </a:ext>
            </a:extLst>
          </p:cNvPr>
          <p:cNvSpPr txBox="1"/>
          <p:nvPr/>
        </p:nvSpPr>
        <p:spPr>
          <a:xfrm>
            <a:off x="127319" y="1448869"/>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03</a:t>
            </a:r>
          </a:p>
        </p:txBody>
      </p:sp>
      <p:sp>
        <p:nvSpPr>
          <p:cNvPr id="18" name="TextBox 17">
            <a:extLst>
              <a:ext uri="{FF2B5EF4-FFF2-40B4-BE49-F238E27FC236}">
                <a16:creationId xmlns:a16="http://schemas.microsoft.com/office/drawing/2014/main" id="{4208EB90-2ED8-42F2-B620-5DA093FF9CB8}"/>
              </a:ext>
            </a:extLst>
          </p:cNvPr>
          <p:cNvSpPr txBox="1"/>
          <p:nvPr/>
        </p:nvSpPr>
        <p:spPr>
          <a:xfrm>
            <a:off x="681037" y="1477023"/>
            <a:ext cx="2270710" cy="400110"/>
          </a:xfrm>
          <a:prstGeom prst="rect">
            <a:avLst/>
          </a:prstGeom>
          <a:noFill/>
        </p:spPr>
        <p:txBody>
          <a:bodyPr wrap="square" rtlCol="0">
            <a:spAutoFit/>
          </a:bodyPr>
          <a:lstStyle/>
          <a:p>
            <a:r>
              <a:rPr lang="en-US" sz="2000" dirty="0">
                <a:solidFill>
                  <a:schemeClr val="bg1">
                    <a:lumMod val="95000"/>
                  </a:schemeClr>
                </a:solidFill>
              </a:rPr>
              <a:t>About LSEG</a:t>
            </a:r>
          </a:p>
        </p:txBody>
      </p:sp>
      <p:sp>
        <p:nvSpPr>
          <p:cNvPr id="19" name="TextBox 18">
            <a:extLst>
              <a:ext uri="{FF2B5EF4-FFF2-40B4-BE49-F238E27FC236}">
                <a16:creationId xmlns:a16="http://schemas.microsoft.com/office/drawing/2014/main" id="{7909E7BB-11F5-4AD9-ABF2-19C345FB971C}"/>
              </a:ext>
            </a:extLst>
          </p:cNvPr>
          <p:cNvSpPr txBox="1"/>
          <p:nvPr/>
        </p:nvSpPr>
        <p:spPr>
          <a:xfrm>
            <a:off x="94374" y="2732939"/>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06</a:t>
            </a:r>
          </a:p>
        </p:txBody>
      </p:sp>
      <p:sp>
        <p:nvSpPr>
          <p:cNvPr id="20" name="TextBox 19">
            <a:extLst>
              <a:ext uri="{FF2B5EF4-FFF2-40B4-BE49-F238E27FC236}">
                <a16:creationId xmlns:a16="http://schemas.microsoft.com/office/drawing/2014/main" id="{B532B319-0FBA-4B4B-8F81-E3A5ED864DD9}"/>
              </a:ext>
            </a:extLst>
          </p:cNvPr>
          <p:cNvSpPr txBox="1"/>
          <p:nvPr/>
        </p:nvSpPr>
        <p:spPr>
          <a:xfrm>
            <a:off x="664674" y="2609977"/>
            <a:ext cx="2627752" cy="707886"/>
          </a:xfrm>
          <a:prstGeom prst="rect">
            <a:avLst/>
          </a:prstGeom>
          <a:noFill/>
        </p:spPr>
        <p:txBody>
          <a:bodyPr wrap="square" rtlCol="0">
            <a:spAutoFit/>
          </a:bodyPr>
          <a:lstStyle/>
          <a:p>
            <a:r>
              <a:rPr lang="en-US" sz="2000" dirty="0">
                <a:solidFill>
                  <a:schemeClr val="bg1">
                    <a:lumMod val="95000"/>
                  </a:schemeClr>
                </a:solidFill>
              </a:rPr>
              <a:t>Application Support Engineer</a:t>
            </a:r>
          </a:p>
        </p:txBody>
      </p:sp>
      <p:sp>
        <p:nvSpPr>
          <p:cNvPr id="21" name="TextBox 20">
            <a:extLst>
              <a:ext uri="{FF2B5EF4-FFF2-40B4-BE49-F238E27FC236}">
                <a16:creationId xmlns:a16="http://schemas.microsoft.com/office/drawing/2014/main" id="{997ACBB2-F06F-4904-9654-6D4CC2B4A2C7}"/>
              </a:ext>
            </a:extLst>
          </p:cNvPr>
          <p:cNvSpPr txBox="1"/>
          <p:nvPr/>
        </p:nvSpPr>
        <p:spPr>
          <a:xfrm>
            <a:off x="138764" y="1824771"/>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04</a:t>
            </a:r>
          </a:p>
        </p:txBody>
      </p:sp>
      <p:sp>
        <p:nvSpPr>
          <p:cNvPr id="22" name="TextBox 21">
            <a:extLst>
              <a:ext uri="{FF2B5EF4-FFF2-40B4-BE49-F238E27FC236}">
                <a16:creationId xmlns:a16="http://schemas.microsoft.com/office/drawing/2014/main" id="{650E8DE9-B3D1-4886-8B1C-A3E61087E08B}"/>
              </a:ext>
            </a:extLst>
          </p:cNvPr>
          <p:cNvSpPr txBox="1"/>
          <p:nvPr/>
        </p:nvSpPr>
        <p:spPr>
          <a:xfrm>
            <a:off x="664674" y="1884828"/>
            <a:ext cx="2270710" cy="400110"/>
          </a:xfrm>
          <a:prstGeom prst="rect">
            <a:avLst/>
          </a:prstGeom>
          <a:noFill/>
        </p:spPr>
        <p:txBody>
          <a:bodyPr wrap="square" rtlCol="0">
            <a:spAutoFit/>
          </a:bodyPr>
          <a:lstStyle/>
          <a:p>
            <a:r>
              <a:rPr lang="en-US" sz="2000" dirty="0">
                <a:solidFill>
                  <a:schemeClr val="bg1">
                    <a:lumMod val="95000"/>
                  </a:schemeClr>
                </a:solidFill>
              </a:rPr>
              <a:t>Capital Markets</a:t>
            </a:r>
          </a:p>
        </p:txBody>
      </p:sp>
      <p:sp>
        <p:nvSpPr>
          <p:cNvPr id="23" name="TextBox 22">
            <a:extLst>
              <a:ext uri="{FF2B5EF4-FFF2-40B4-BE49-F238E27FC236}">
                <a16:creationId xmlns:a16="http://schemas.microsoft.com/office/drawing/2014/main" id="{855CC3BE-E845-49B0-A62E-B4BED5C1EBD8}"/>
              </a:ext>
            </a:extLst>
          </p:cNvPr>
          <p:cNvSpPr txBox="1"/>
          <p:nvPr/>
        </p:nvSpPr>
        <p:spPr>
          <a:xfrm>
            <a:off x="112671" y="3291014"/>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07</a:t>
            </a:r>
          </a:p>
        </p:txBody>
      </p:sp>
      <p:sp>
        <p:nvSpPr>
          <p:cNvPr id="24" name="TextBox 23">
            <a:extLst>
              <a:ext uri="{FF2B5EF4-FFF2-40B4-BE49-F238E27FC236}">
                <a16:creationId xmlns:a16="http://schemas.microsoft.com/office/drawing/2014/main" id="{96D2400B-171F-4633-8449-CA90FB58C13B}"/>
              </a:ext>
            </a:extLst>
          </p:cNvPr>
          <p:cNvSpPr txBox="1"/>
          <p:nvPr/>
        </p:nvSpPr>
        <p:spPr>
          <a:xfrm>
            <a:off x="681035" y="3300758"/>
            <a:ext cx="2270710" cy="1015663"/>
          </a:xfrm>
          <a:prstGeom prst="rect">
            <a:avLst/>
          </a:prstGeom>
          <a:noFill/>
        </p:spPr>
        <p:txBody>
          <a:bodyPr wrap="square" rtlCol="0">
            <a:spAutoFit/>
          </a:bodyPr>
          <a:lstStyle/>
          <a:p>
            <a:r>
              <a:rPr lang="en-US" sz="2000" dirty="0">
                <a:solidFill>
                  <a:schemeClr val="bg1">
                    <a:lumMod val="95000"/>
                  </a:schemeClr>
                </a:solidFill>
              </a:rPr>
              <a:t>Why I want to work as an Application Support Engineer</a:t>
            </a:r>
          </a:p>
        </p:txBody>
      </p:sp>
      <p:sp>
        <p:nvSpPr>
          <p:cNvPr id="25" name="TextBox 24">
            <a:extLst>
              <a:ext uri="{FF2B5EF4-FFF2-40B4-BE49-F238E27FC236}">
                <a16:creationId xmlns:a16="http://schemas.microsoft.com/office/drawing/2014/main" id="{ACA39891-9EE6-4376-B0B2-860AB74E7AF5}"/>
              </a:ext>
            </a:extLst>
          </p:cNvPr>
          <p:cNvSpPr txBox="1"/>
          <p:nvPr/>
        </p:nvSpPr>
        <p:spPr>
          <a:xfrm>
            <a:off x="130744" y="2282262"/>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05</a:t>
            </a:r>
          </a:p>
        </p:txBody>
      </p:sp>
      <p:sp>
        <p:nvSpPr>
          <p:cNvPr id="26" name="TextBox 25">
            <a:extLst>
              <a:ext uri="{FF2B5EF4-FFF2-40B4-BE49-F238E27FC236}">
                <a16:creationId xmlns:a16="http://schemas.microsoft.com/office/drawing/2014/main" id="{48FCB023-D81B-4EB9-8312-1FDA4FC4DB3C}"/>
              </a:ext>
            </a:extLst>
          </p:cNvPr>
          <p:cNvSpPr txBox="1"/>
          <p:nvPr/>
        </p:nvSpPr>
        <p:spPr>
          <a:xfrm>
            <a:off x="664672" y="2294776"/>
            <a:ext cx="2270710" cy="400110"/>
          </a:xfrm>
          <a:prstGeom prst="rect">
            <a:avLst/>
          </a:prstGeom>
          <a:noFill/>
        </p:spPr>
        <p:txBody>
          <a:bodyPr wrap="square" rtlCol="0">
            <a:spAutoFit/>
          </a:bodyPr>
          <a:lstStyle/>
          <a:p>
            <a:r>
              <a:rPr lang="en-US" sz="2000" dirty="0">
                <a:solidFill>
                  <a:schemeClr val="bg1">
                    <a:lumMod val="95000"/>
                  </a:schemeClr>
                </a:solidFill>
              </a:rPr>
              <a:t>About ITIL</a:t>
            </a:r>
          </a:p>
        </p:txBody>
      </p:sp>
      <p:sp>
        <p:nvSpPr>
          <p:cNvPr id="27" name="TextBox 26">
            <a:extLst>
              <a:ext uri="{FF2B5EF4-FFF2-40B4-BE49-F238E27FC236}">
                <a16:creationId xmlns:a16="http://schemas.microsoft.com/office/drawing/2014/main" id="{7E7331D5-442D-479F-95BB-B7766A336BC2}"/>
              </a:ext>
            </a:extLst>
          </p:cNvPr>
          <p:cNvSpPr txBox="1"/>
          <p:nvPr/>
        </p:nvSpPr>
        <p:spPr>
          <a:xfrm>
            <a:off x="3422799" y="3946331"/>
            <a:ext cx="2999874" cy="1015663"/>
          </a:xfrm>
          <a:prstGeom prst="rect">
            <a:avLst/>
          </a:prstGeom>
          <a:noFill/>
        </p:spPr>
        <p:txBody>
          <a:bodyPr wrap="square" rtlCol="0">
            <a:spAutoFit/>
          </a:bodyPr>
          <a:lstStyle/>
          <a:p>
            <a:pPr algn="ctr"/>
            <a:r>
              <a:rPr lang="en-US" sz="2000" b="1" spc="300" dirty="0">
                <a:solidFill>
                  <a:schemeClr val="bg1"/>
                </a:solidFill>
                <a:latin typeface="Century Gothic" panose="020B0502020202020204" pitchFamily="34" charset="0"/>
              </a:rPr>
              <a:t>JANITH GAYASHAN GEDAWATTA</a:t>
            </a:r>
          </a:p>
        </p:txBody>
      </p:sp>
      <p:sp>
        <p:nvSpPr>
          <p:cNvPr id="28" name="TextBox 27">
            <a:extLst>
              <a:ext uri="{FF2B5EF4-FFF2-40B4-BE49-F238E27FC236}">
                <a16:creationId xmlns:a16="http://schemas.microsoft.com/office/drawing/2014/main" id="{993A9C69-E4D3-4A12-A08D-FCE137699C05}"/>
              </a:ext>
            </a:extLst>
          </p:cNvPr>
          <p:cNvSpPr txBox="1"/>
          <p:nvPr/>
        </p:nvSpPr>
        <p:spPr>
          <a:xfrm>
            <a:off x="4422082" y="5175441"/>
            <a:ext cx="2318837" cy="307777"/>
          </a:xfrm>
          <a:prstGeom prst="rect">
            <a:avLst/>
          </a:prstGeom>
          <a:noFill/>
        </p:spPr>
        <p:txBody>
          <a:bodyPr wrap="square" rtlCol="0">
            <a:spAutoFit/>
          </a:bodyPr>
          <a:lstStyle/>
          <a:p>
            <a:r>
              <a:rPr lang="en-US" sz="1400" dirty="0">
                <a:latin typeface="Century Gothic" panose="020B0502020202020204" pitchFamily="34" charset="0"/>
              </a:rPr>
              <a:t>071 037 59 41</a:t>
            </a:r>
          </a:p>
        </p:txBody>
      </p:sp>
      <p:sp>
        <p:nvSpPr>
          <p:cNvPr id="29" name="TextBox 28">
            <a:extLst>
              <a:ext uri="{FF2B5EF4-FFF2-40B4-BE49-F238E27FC236}">
                <a16:creationId xmlns:a16="http://schemas.microsoft.com/office/drawing/2014/main" id="{34E2C538-8919-4FF0-BB32-730317E9833F}"/>
              </a:ext>
            </a:extLst>
          </p:cNvPr>
          <p:cNvSpPr txBox="1"/>
          <p:nvPr/>
        </p:nvSpPr>
        <p:spPr>
          <a:xfrm>
            <a:off x="4045680" y="5873810"/>
            <a:ext cx="2550194" cy="307777"/>
          </a:xfrm>
          <a:prstGeom prst="rect">
            <a:avLst/>
          </a:prstGeom>
          <a:noFill/>
        </p:spPr>
        <p:txBody>
          <a:bodyPr wrap="square" rtlCol="0">
            <a:spAutoFit/>
          </a:bodyPr>
          <a:lstStyle/>
          <a:p>
            <a:r>
              <a:rPr lang="en-US" sz="1400" dirty="0">
                <a:latin typeface="Century Gothic" panose="020B0502020202020204" pitchFamily="34" charset="0"/>
              </a:rPr>
              <a:t>gedarawatta.j@gmail.com</a:t>
            </a:r>
          </a:p>
        </p:txBody>
      </p:sp>
      <p:sp>
        <p:nvSpPr>
          <p:cNvPr id="47" name="Hexagon 46">
            <a:extLst>
              <a:ext uri="{FF2B5EF4-FFF2-40B4-BE49-F238E27FC236}">
                <a16:creationId xmlns:a16="http://schemas.microsoft.com/office/drawing/2014/main" id="{98EDD524-8C9A-40BD-B95F-F1FA6BA643FC}"/>
              </a:ext>
            </a:extLst>
          </p:cNvPr>
          <p:cNvSpPr/>
          <p:nvPr/>
        </p:nvSpPr>
        <p:spPr>
          <a:xfrm rot="16200000">
            <a:off x="3574219" y="5792115"/>
            <a:ext cx="444997" cy="46252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Email">
            <a:extLst>
              <a:ext uri="{FF2B5EF4-FFF2-40B4-BE49-F238E27FC236}">
                <a16:creationId xmlns:a16="http://schemas.microsoft.com/office/drawing/2014/main" id="{116D767A-95B8-4BA4-93D8-DE456E1E23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65166" y="5879506"/>
            <a:ext cx="265446" cy="274320"/>
          </a:xfrm>
          <a:prstGeom prst="rect">
            <a:avLst/>
          </a:prstGeom>
        </p:spPr>
      </p:pic>
      <p:sp>
        <p:nvSpPr>
          <p:cNvPr id="53" name="Hexagon 52">
            <a:extLst>
              <a:ext uri="{FF2B5EF4-FFF2-40B4-BE49-F238E27FC236}">
                <a16:creationId xmlns:a16="http://schemas.microsoft.com/office/drawing/2014/main" id="{CBB5A17A-2C85-45CE-A908-DDB05D492D1F}"/>
              </a:ext>
            </a:extLst>
          </p:cNvPr>
          <p:cNvSpPr/>
          <p:nvPr/>
        </p:nvSpPr>
        <p:spPr>
          <a:xfrm rot="16200000">
            <a:off x="3820290" y="5108839"/>
            <a:ext cx="444997" cy="46252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Receiver">
            <a:extLst>
              <a:ext uri="{FF2B5EF4-FFF2-40B4-BE49-F238E27FC236}">
                <a16:creationId xmlns:a16="http://schemas.microsoft.com/office/drawing/2014/main" id="{DF5C79B0-B417-4923-A30B-EF21E7B739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V="1">
            <a:off x="3932918" y="5200016"/>
            <a:ext cx="274320" cy="274320"/>
          </a:xfrm>
          <a:prstGeom prst="rect">
            <a:avLst/>
          </a:prstGeom>
        </p:spPr>
      </p:pic>
    </p:spTree>
    <p:extLst>
      <p:ext uri="{BB962C8B-B14F-4D97-AF65-F5344CB8AC3E}">
        <p14:creationId xmlns:p14="http://schemas.microsoft.com/office/powerpoint/2010/main" val="3436490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173AD310-6780-4141-9CE7-2B32E527AB38}"/>
              </a:ext>
            </a:extLst>
          </p:cNvPr>
          <p:cNvSpPr/>
          <p:nvPr/>
        </p:nvSpPr>
        <p:spPr>
          <a:xfrm>
            <a:off x="8224875" y="1632772"/>
            <a:ext cx="1612886" cy="3375457"/>
          </a:xfrm>
          <a:custGeom>
            <a:avLst/>
            <a:gdLst>
              <a:gd name="connsiteX0" fmla="*/ 0 w 4059936"/>
              <a:gd name="connsiteY0" fmla="*/ 0 h 3931920"/>
              <a:gd name="connsiteX1" fmla="*/ 2598821 w 4059936"/>
              <a:gd name="connsiteY1" fmla="*/ 0 h 3931920"/>
              <a:gd name="connsiteX2" fmla="*/ 4059936 w 4059936"/>
              <a:gd name="connsiteY2" fmla="*/ 1965960 h 3931920"/>
              <a:gd name="connsiteX3" fmla="*/ 2598821 w 4059936"/>
              <a:gd name="connsiteY3" fmla="*/ 3931920 h 3931920"/>
              <a:gd name="connsiteX4" fmla="*/ 0 w 4059936"/>
              <a:gd name="connsiteY4" fmla="*/ 3931920 h 3931920"/>
              <a:gd name="connsiteX5" fmla="*/ 1461115 w 4059936"/>
              <a:gd name="connsiteY5" fmla="*/ 1965960 h 393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936" h="3931920">
                <a:moveTo>
                  <a:pt x="0" y="0"/>
                </a:moveTo>
                <a:lnTo>
                  <a:pt x="2598821" y="0"/>
                </a:lnTo>
                <a:lnTo>
                  <a:pt x="4059936" y="1965960"/>
                </a:lnTo>
                <a:lnTo>
                  <a:pt x="2598821" y="3931920"/>
                </a:lnTo>
                <a:lnTo>
                  <a:pt x="0" y="3931920"/>
                </a:lnTo>
                <a:lnTo>
                  <a:pt x="1461115" y="1965960"/>
                </a:lnTo>
                <a:close/>
              </a:path>
            </a:pathLst>
          </a:custGeom>
          <a:blipFill dpi="0" rotWithShape="1">
            <a:blip r:embed="rId2">
              <a:extLst>
                <a:ext uri="{BEBA8EAE-BF5A-486C-A8C5-ECC9F3942E4B}">
                  <a14:imgProps xmlns:a14="http://schemas.microsoft.com/office/drawing/2010/main">
                    <a14:imgLayer r:embed="rId3">
                      <a14:imgEffect>
                        <a14:sharpenSoften amount="25000"/>
                      </a14:imgEffect>
                      <a14:imgEffect>
                        <a14:saturation sat="33000"/>
                      </a14:imgEffect>
                      <a14:imgEffect>
                        <a14:brightnessContrast bright="-40000" contrast="-40000"/>
                      </a14:imgEffect>
                    </a14:imgLayer>
                  </a14:imgProps>
                </a:ext>
              </a:extLst>
            </a:blip>
            <a:srcRect/>
            <a:stretch>
              <a:fillRect l="-7000" t="-24000" r="-19000" b="-3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9371B4C-62B9-4696-8E01-C437AE2854C2}"/>
              </a:ext>
            </a:extLst>
          </p:cNvPr>
          <p:cNvSpPr/>
          <p:nvPr/>
        </p:nvSpPr>
        <p:spPr>
          <a:xfrm>
            <a:off x="4064483" y="2039815"/>
            <a:ext cx="1263631" cy="3076913"/>
          </a:xfrm>
          <a:custGeom>
            <a:avLst/>
            <a:gdLst>
              <a:gd name="connsiteX0" fmla="*/ 0 w 4059936"/>
              <a:gd name="connsiteY0" fmla="*/ 0 h 3931920"/>
              <a:gd name="connsiteX1" fmla="*/ 2598821 w 4059936"/>
              <a:gd name="connsiteY1" fmla="*/ 0 h 3931920"/>
              <a:gd name="connsiteX2" fmla="*/ 4059936 w 4059936"/>
              <a:gd name="connsiteY2" fmla="*/ 1965960 h 3931920"/>
              <a:gd name="connsiteX3" fmla="*/ 2598821 w 4059936"/>
              <a:gd name="connsiteY3" fmla="*/ 3931920 h 3931920"/>
              <a:gd name="connsiteX4" fmla="*/ 0 w 4059936"/>
              <a:gd name="connsiteY4" fmla="*/ 3931920 h 3931920"/>
              <a:gd name="connsiteX5" fmla="*/ 1461115 w 4059936"/>
              <a:gd name="connsiteY5" fmla="*/ 1965960 h 393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936" h="3931920">
                <a:moveTo>
                  <a:pt x="0" y="0"/>
                </a:moveTo>
                <a:lnTo>
                  <a:pt x="2598821" y="0"/>
                </a:lnTo>
                <a:lnTo>
                  <a:pt x="4059936" y="1965960"/>
                </a:lnTo>
                <a:lnTo>
                  <a:pt x="2598821" y="3931920"/>
                </a:lnTo>
                <a:lnTo>
                  <a:pt x="0" y="3931920"/>
                </a:lnTo>
                <a:lnTo>
                  <a:pt x="1461115" y="1965960"/>
                </a:lnTo>
                <a:close/>
              </a:path>
            </a:pathLst>
          </a:custGeom>
          <a:solidFill>
            <a:srgbClr val="243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AE69113-9868-4A7F-A6EA-976B3ED4CA03}"/>
              </a:ext>
            </a:extLst>
          </p:cNvPr>
          <p:cNvSpPr/>
          <p:nvPr/>
        </p:nvSpPr>
        <p:spPr>
          <a:xfrm>
            <a:off x="4318782" y="1236547"/>
            <a:ext cx="5327860" cy="4553831"/>
          </a:xfrm>
          <a:custGeom>
            <a:avLst/>
            <a:gdLst>
              <a:gd name="connsiteX0" fmla="*/ 0 w 6406808"/>
              <a:gd name="connsiteY0" fmla="*/ 281097 h 4505760"/>
              <a:gd name="connsiteX1" fmla="*/ 1656315 w 6406808"/>
              <a:gd name="connsiteY1" fmla="*/ 281097 h 4505760"/>
              <a:gd name="connsiteX2" fmla="*/ 2587533 w 6406808"/>
              <a:gd name="connsiteY2" fmla="*/ 2247057 h 4505760"/>
              <a:gd name="connsiteX3" fmla="*/ 1656315 w 6406808"/>
              <a:gd name="connsiteY3" fmla="*/ 4213017 h 4505760"/>
              <a:gd name="connsiteX4" fmla="*/ 0 w 6406808"/>
              <a:gd name="connsiteY4" fmla="*/ 4213017 h 4505760"/>
              <a:gd name="connsiteX5" fmla="*/ 931217 w 6406808"/>
              <a:gd name="connsiteY5" fmla="*/ 2247057 h 4505760"/>
              <a:gd name="connsiteX6" fmla="*/ 1640007 w 6406808"/>
              <a:gd name="connsiteY6" fmla="*/ 145301 h 4505760"/>
              <a:gd name="connsiteX7" fmla="*/ 3367669 w 6406808"/>
              <a:gd name="connsiteY7" fmla="*/ 145301 h 4505760"/>
              <a:gd name="connsiteX8" fmla="*/ 4338998 w 6406808"/>
              <a:gd name="connsiteY8" fmla="*/ 2247057 h 4505760"/>
              <a:gd name="connsiteX9" fmla="*/ 3367669 w 6406808"/>
              <a:gd name="connsiteY9" fmla="*/ 4348812 h 4505760"/>
              <a:gd name="connsiteX10" fmla="*/ 1640007 w 6406808"/>
              <a:gd name="connsiteY10" fmla="*/ 4348812 h 4505760"/>
              <a:gd name="connsiteX11" fmla="*/ 2611336 w 6406808"/>
              <a:gd name="connsiteY11" fmla="*/ 2247057 h 4505760"/>
              <a:gd name="connsiteX12" fmla="*/ 3316406 w 6406808"/>
              <a:gd name="connsiteY12" fmla="*/ 0 h 4505760"/>
              <a:gd name="connsiteX13" fmla="*/ 5294615 w 6406808"/>
              <a:gd name="connsiteY13" fmla="*/ 0 h 4505760"/>
              <a:gd name="connsiteX14" fmla="*/ 6406808 w 6406808"/>
              <a:gd name="connsiteY14" fmla="*/ 2252880 h 4505760"/>
              <a:gd name="connsiteX15" fmla="*/ 5294615 w 6406808"/>
              <a:gd name="connsiteY15" fmla="*/ 4505760 h 4505760"/>
              <a:gd name="connsiteX16" fmla="*/ 3316406 w 6406808"/>
              <a:gd name="connsiteY16" fmla="*/ 4505760 h 4505760"/>
              <a:gd name="connsiteX17" fmla="*/ 4428599 w 6406808"/>
              <a:gd name="connsiteY17" fmla="*/ 2252880 h 450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06808" h="4505760">
                <a:moveTo>
                  <a:pt x="0" y="281097"/>
                </a:moveTo>
                <a:lnTo>
                  <a:pt x="1656315" y="281097"/>
                </a:lnTo>
                <a:lnTo>
                  <a:pt x="2587533" y="2247057"/>
                </a:lnTo>
                <a:lnTo>
                  <a:pt x="1656315" y="4213017"/>
                </a:lnTo>
                <a:lnTo>
                  <a:pt x="0" y="4213017"/>
                </a:lnTo>
                <a:lnTo>
                  <a:pt x="931217" y="2247057"/>
                </a:lnTo>
                <a:close/>
                <a:moveTo>
                  <a:pt x="1640007" y="145301"/>
                </a:moveTo>
                <a:lnTo>
                  <a:pt x="3367669" y="145301"/>
                </a:lnTo>
                <a:lnTo>
                  <a:pt x="4338998" y="2247057"/>
                </a:lnTo>
                <a:lnTo>
                  <a:pt x="3367669" y="4348812"/>
                </a:lnTo>
                <a:lnTo>
                  <a:pt x="1640007" y="4348812"/>
                </a:lnTo>
                <a:lnTo>
                  <a:pt x="2611336" y="2247057"/>
                </a:lnTo>
                <a:close/>
                <a:moveTo>
                  <a:pt x="3316406" y="0"/>
                </a:moveTo>
                <a:lnTo>
                  <a:pt x="5294615" y="0"/>
                </a:lnTo>
                <a:lnTo>
                  <a:pt x="6406808" y="2252880"/>
                </a:lnTo>
                <a:lnTo>
                  <a:pt x="5294615" y="4505760"/>
                </a:lnTo>
                <a:lnTo>
                  <a:pt x="3316406" y="4505760"/>
                </a:lnTo>
                <a:lnTo>
                  <a:pt x="4428599" y="2252880"/>
                </a:lnTo>
                <a:close/>
              </a:path>
            </a:pathLst>
          </a:custGeom>
          <a:blipFill dpi="0" rotWithShape="1">
            <a:blip r:embed="rId2">
              <a:alphaModFix amt="43000"/>
              <a:extLst>
                <a:ext uri="{BEBA8EAE-BF5A-486C-A8C5-ECC9F3942E4B}">
                  <a14:imgProps xmlns:a14="http://schemas.microsoft.com/office/drawing/2010/main">
                    <a14:imgLayer r:embed="rId3">
                      <a14:imgEffect>
                        <a14:sharpenSoften amount="25000"/>
                      </a14:imgEffect>
                      <a14:imgEffect>
                        <a14:saturation sat="33000"/>
                      </a14:imgEffect>
                      <a14:imgEffect>
                        <a14:brightnessContrast bright="-40000" contrast="-40000"/>
                      </a14:imgEffect>
                    </a14:imgLayer>
                  </a14:imgProps>
                </a:ext>
              </a:extLst>
            </a:blip>
            <a:srcRect/>
            <a:stretch>
              <a:fillRect l="-7000" t="-24000" r="-19000" b="-3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AD0E2C2D-8079-4067-A9FF-4944684C0621}"/>
              </a:ext>
            </a:extLst>
          </p:cNvPr>
          <p:cNvSpPr/>
          <p:nvPr/>
        </p:nvSpPr>
        <p:spPr>
          <a:xfrm>
            <a:off x="4501661" y="1426760"/>
            <a:ext cx="4956237" cy="4146619"/>
          </a:xfrm>
          <a:custGeom>
            <a:avLst/>
            <a:gdLst>
              <a:gd name="connsiteX0" fmla="*/ 0 w 6406808"/>
              <a:gd name="connsiteY0" fmla="*/ 281097 h 4505760"/>
              <a:gd name="connsiteX1" fmla="*/ 1656315 w 6406808"/>
              <a:gd name="connsiteY1" fmla="*/ 281097 h 4505760"/>
              <a:gd name="connsiteX2" fmla="*/ 2587533 w 6406808"/>
              <a:gd name="connsiteY2" fmla="*/ 2247057 h 4505760"/>
              <a:gd name="connsiteX3" fmla="*/ 1656315 w 6406808"/>
              <a:gd name="connsiteY3" fmla="*/ 4213017 h 4505760"/>
              <a:gd name="connsiteX4" fmla="*/ 0 w 6406808"/>
              <a:gd name="connsiteY4" fmla="*/ 4213017 h 4505760"/>
              <a:gd name="connsiteX5" fmla="*/ 931217 w 6406808"/>
              <a:gd name="connsiteY5" fmla="*/ 2247057 h 4505760"/>
              <a:gd name="connsiteX6" fmla="*/ 1640007 w 6406808"/>
              <a:gd name="connsiteY6" fmla="*/ 145301 h 4505760"/>
              <a:gd name="connsiteX7" fmla="*/ 3367669 w 6406808"/>
              <a:gd name="connsiteY7" fmla="*/ 145301 h 4505760"/>
              <a:gd name="connsiteX8" fmla="*/ 4338998 w 6406808"/>
              <a:gd name="connsiteY8" fmla="*/ 2247057 h 4505760"/>
              <a:gd name="connsiteX9" fmla="*/ 3367669 w 6406808"/>
              <a:gd name="connsiteY9" fmla="*/ 4348812 h 4505760"/>
              <a:gd name="connsiteX10" fmla="*/ 1640007 w 6406808"/>
              <a:gd name="connsiteY10" fmla="*/ 4348812 h 4505760"/>
              <a:gd name="connsiteX11" fmla="*/ 2611336 w 6406808"/>
              <a:gd name="connsiteY11" fmla="*/ 2247057 h 4505760"/>
              <a:gd name="connsiteX12" fmla="*/ 3316406 w 6406808"/>
              <a:gd name="connsiteY12" fmla="*/ 0 h 4505760"/>
              <a:gd name="connsiteX13" fmla="*/ 5294615 w 6406808"/>
              <a:gd name="connsiteY13" fmla="*/ 0 h 4505760"/>
              <a:gd name="connsiteX14" fmla="*/ 6406808 w 6406808"/>
              <a:gd name="connsiteY14" fmla="*/ 2252880 h 4505760"/>
              <a:gd name="connsiteX15" fmla="*/ 5294615 w 6406808"/>
              <a:gd name="connsiteY15" fmla="*/ 4505760 h 4505760"/>
              <a:gd name="connsiteX16" fmla="*/ 3316406 w 6406808"/>
              <a:gd name="connsiteY16" fmla="*/ 4505760 h 4505760"/>
              <a:gd name="connsiteX17" fmla="*/ 4428599 w 6406808"/>
              <a:gd name="connsiteY17" fmla="*/ 2252880 h 450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06808" h="4505760">
                <a:moveTo>
                  <a:pt x="0" y="281097"/>
                </a:moveTo>
                <a:lnTo>
                  <a:pt x="1656315" y="281097"/>
                </a:lnTo>
                <a:lnTo>
                  <a:pt x="2587533" y="2247057"/>
                </a:lnTo>
                <a:lnTo>
                  <a:pt x="1656315" y="4213017"/>
                </a:lnTo>
                <a:lnTo>
                  <a:pt x="0" y="4213017"/>
                </a:lnTo>
                <a:lnTo>
                  <a:pt x="931217" y="2247057"/>
                </a:lnTo>
                <a:close/>
                <a:moveTo>
                  <a:pt x="1640007" y="145301"/>
                </a:moveTo>
                <a:lnTo>
                  <a:pt x="3367669" y="145301"/>
                </a:lnTo>
                <a:lnTo>
                  <a:pt x="4338998" y="2247057"/>
                </a:lnTo>
                <a:lnTo>
                  <a:pt x="3367669" y="4348812"/>
                </a:lnTo>
                <a:lnTo>
                  <a:pt x="1640007" y="4348812"/>
                </a:lnTo>
                <a:lnTo>
                  <a:pt x="2611336" y="2247057"/>
                </a:lnTo>
                <a:close/>
                <a:moveTo>
                  <a:pt x="3316406" y="0"/>
                </a:moveTo>
                <a:lnTo>
                  <a:pt x="5294615" y="0"/>
                </a:lnTo>
                <a:lnTo>
                  <a:pt x="6406808" y="2252880"/>
                </a:lnTo>
                <a:lnTo>
                  <a:pt x="5294615" y="4505760"/>
                </a:lnTo>
                <a:lnTo>
                  <a:pt x="3316406" y="4505760"/>
                </a:lnTo>
                <a:lnTo>
                  <a:pt x="4428599" y="2252880"/>
                </a:lnTo>
                <a:close/>
              </a:path>
            </a:pathLst>
          </a:custGeom>
          <a:blipFill dpi="0" rotWithShape="1">
            <a:blip r:embed="rId4">
              <a:alphaModFix amt="94000"/>
            </a:blip>
            <a:srcRect/>
            <a:stretch>
              <a:fillRect l="-10000" t="-28000" r="-14000" b="-5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4E1F8755-342A-43C3-B7A2-847C610B8080}"/>
              </a:ext>
            </a:extLst>
          </p:cNvPr>
          <p:cNvSpPr/>
          <p:nvPr/>
        </p:nvSpPr>
        <p:spPr>
          <a:xfrm>
            <a:off x="5530855" y="442370"/>
            <a:ext cx="595853" cy="548640"/>
          </a:xfrm>
          <a:custGeom>
            <a:avLst/>
            <a:gdLst>
              <a:gd name="connsiteX0" fmla="*/ 0 w 4059936"/>
              <a:gd name="connsiteY0" fmla="*/ 0 h 3931920"/>
              <a:gd name="connsiteX1" fmla="*/ 2598821 w 4059936"/>
              <a:gd name="connsiteY1" fmla="*/ 0 h 3931920"/>
              <a:gd name="connsiteX2" fmla="*/ 4059936 w 4059936"/>
              <a:gd name="connsiteY2" fmla="*/ 1965960 h 3931920"/>
              <a:gd name="connsiteX3" fmla="*/ 2598821 w 4059936"/>
              <a:gd name="connsiteY3" fmla="*/ 3931920 h 3931920"/>
              <a:gd name="connsiteX4" fmla="*/ 0 w 4059936"/>
              <a:gd name="connsiteY4" fmla="*/ 3931920 h 3931920"/>
              <a:gd name="connsiteX5" fmla="*/ 1461115 w 4059936"/>
              <a:gd name="connsiteY5" fmla="*/ 1965960 h 393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936" h="3931920">
                <a:moveTo>
                  <a:pt x="0" y="0"/>
                </a:moveTo>
                <a:lnTo>
                  <a:pt x="2598821" y="0"/>
                </a:lnTo>
                <a:lnTo>
                  <a:pt x="4059936" y="1965960"/>
                </a:lnTo>
                <a:lnTo>
                  <a:pt x="2598821" y="3931920"/>
                </a:lnTo>
                <a:lnTo>
                  <a:pt x="0" y="3931920"/>
                </a:lnTo>
                <a:lnTo>
                  <a:pt x="1461115" y="1965960"/>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989B20E-A4A0-4DD1-98E9-377FD4787A8F}"/>
              </a:ext>
            </a:extLst>
          </p:cNvPr>
          <p:cNvSpPr/>
          <p:nvPr/>
        </p:nvSpPr>
        <p:spPr>
          <a:xfrm>
            <a:off x="4072399" y="5578562"/>
            <a:ext cx="595853" cy="548640"/>
          </a:xfrm>
          <a:custGeom>
            <a:avLst/>
            <a:gdLst>
              <a:gd name="connsiteX0" fmla="*/ 0 w 4059936"/>
              <a:gd name="connsiteY0" fmla="*/ 0 h 3931920"/>
              <a:gd name="connsiteX1" fmla="*/ 2598821 w 4059936"/>
              <a:gd name="connsiteY1" fmla="*/ 0 h 3931920"/>
              <a:gd name="connsiteX2" fmla="*/ 4059936 w 4059936"/>
              <a:gd name="connsiteY2" fmla="*/ 1965960 h 3931920"/>
              <a:gd name="connsiteX3" fmla="*/ 2598821 w 4059936"/>
              <a:gd name="connsiteY3" fmla="*/ 3931920 h 3931920"/>
              <a:gd name="connsiteX4" fmla="*/ 0 w 4059936"/>
              <a:gd name="connsiteY4" fmla="*/ 3931920 h 3931920"/>
              <a:gd name="connsiteX5" fmla="*/ 1461115 w 4059936"/>
              <a:gd name="connsiteY5" fmla="*/ 1965960 h 393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936" h="3931920">
                <a:moveTo>
                  <a:pt x="0" y="0"/>
                </a:moveTo>
                <a:lnTo>
                  <a:pt x="2598821" y="0"/>
                </a:lnTo>
                <a:lnTo>
                  <a:pt x="4059936" y="1965960"/>
                </a:lnTo>
                <a:lnTo>
                  <a:pt x="2598821" y="3931920"/>
                </a:lnTo>
                <a:lnTo>
                  <a:pt x="0" y="3931920"/>
                </a:lnTo>
                <a:lnTo>
                  <a:pt x="1461115" y="196596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9F65490-E4BD-41BA-9665-5096D913D786}"/>
              </a:ext>
            </a:extLst>
          </p:cNvPr>
          <p:cNvSpPr txBox="1"/>
          <p:nvPr/>
        </p:nvSpPr>
        <p:spPr>
          <a:xfrm>
            <a:off x="491319" y="279187"/>
            <a:ext cx="3259439" cy="369332"/>
          </a:xfrm>
          <a:prstGeom prst="rect">
            <a:avLst/>
          </a:prstGeom>
          <a:noFill/>
        </p:spPr>
        <p:txBody>
          <a:bodyPr wrap="square" rtlCol="0">
            <a:spAutoFit/>
          </a:bodyPr>
          <a:lstStyle/>
          <a:p>
            <a:r>
              <a:rPr lang="en-US" b="1" spc="300" dirty="0">
                <a:latin typeface="Century Gothic" panose="020B0502020202020204" pitchFamily="34" charset="0"/>
              </a:rPr>
              <a:t>Who Am I?</a:t>
            </a:r>
          </a:p>
        </p:txBody>
      </p:sp>
      <p:sp>
        <p:nvSpPr>
          <p:cNvPr id="2" name="TextBox 1">
            <a:extLst>
              <a:ext uri="{FF2B5EF4-FFF2-40B4-BE49-F238E27FC236}">
                <a16:creationId xmlns:a16="http://schemas.microsoft.com/office/drawing/2014/main" id="{859706D7-F461-4BEB-BA64-10521E2DA656}"/>
              </a:ext>
            </a:extLst>
          </p:cNvPr>
          <p:cNvSpPr txBox="1"/>
          <p:nvPr/>
        </p:nvSpPr>
        <p:spPr>
          <a:xfrm>
            <a:off x="613925" y="598520"/>
            <a:ext cx="3259439" cy="62818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Name – Janith Gedarawatta</a:t>
            </a:r>
          </a:p>
          <a:p>
            <a:pPr marL="285750" indent="-285750">
              <a:lnSpc>
                <a:spcPct val="150000"/>
              </a:lnSpc>
              <a:buFont typeface="Arial" panose="020B0604020202020204" pitchFamily="34" charset="0"/>
              <a:buChar char="•"/>
            </a:pPr>
            <a:r>
              <a:rPr lang="en-US" dirty="0"/>
              <a:t>Lives in Kurunegala</a:t>
            </a:r>
          </a:p>
          <a:p>
            <a:pPr marL="285750" indent="-285750">
              <a:lnSpc>
                <a:spcPct val="150000"/>
              </a:lnSpc>
              <a:buFont typeface="Arial" panose="020B0604020202020204" pitchFamily="34" charset="0"/>
              <a:buChar char="•"/>
            </a:pPr>
            <a:r>
              <a:rPr lang="en-US" dirty="0"/>
              <a:t>Graduated from SLIIT</a:t>
            </a:r>
          </a:p>
          <a:p>
            <a:pPr marL="285750" indent="-285750">
              <a:lnSpc>
                <a:spcPct val="150000"/>
              </a:lnSpc>
              <a:buFont typeface="Arial" panose="020B0604020202020204" pitchFamily="34" charset="0"/>
              <a:buChar char="•"/>
            </a:pPr>
            <a:r>
              <a:rPr lang="en-US" dirty="0"/>
              <a:t>Charter President of Rotaract Club of Athugalpura</a:t>
            </a:r>
          </a:p>
          <a:p>
            <a:pPr marL="285750" indent="-285750">
              <a:lnSpc>
                <a:spcPct val="150000"/>
              </a:lnSpc>
              <a:buFont typeface="Arial" panose="020B0604020202020204" pitchFamily="34" charset="0"/>
              <a:buChar char="•"/>
            </a:pPr>
            <a:r>
              <a:rPr lang="en-US" dirty="0"/>
              <a:t>3+ years experience as an Associate System Support Engineer at MillenniumIT ESP</a:t>
            </a:r>
          </a:p>
          <a:p>
            <a:pPr marL="285750" indent="-285750">
              <a:lnSpc>
                <a:spcPct val="150000"/>
              </a:lnSpc>
              <a:buFont typeface="Arial" panose="020B0604020202020204" pitchFamily="34" charset="0"/>
              <a:buChar char="•"/>
            </a:pPr>
            <a:r>
              <a:rPr lang="en-US" dirty="0"/>
              <a:t>A hard working, dedicated person</a:t>
            </a:r>
          </a:p>
          <a:p>
            <a:pPr marL="285750" indent="-285750">
              <a:lnSpc>
                <a:spcPct val="150000"/>
              </a:lnSpc>
              <a:buFont typeface="Arial" panose="020B0604020202020204" pitchFamily="34" charset="0"/>
              <a:buChar char="•"/>
            </a:pPr>
            <a:r>
              <a:rPr lang="en-US" dirty="0"/>
              <a:t>Good Team worker</a:t>
            </a:r>
          </a:p>
          <a:p>
            <a:pPr marL="285750" indent="-285750">
              <a:lnSpc>
                <a:spcPct val="150000"/>
              </a:lnSpc>
              <a:buFont typeface="Arial" panose="020B0604020202020204" pitchFamily="34" charset="0"/>
              <a:buChar char="•"/>
            </a:pPr>
            <a:r>
              <a:rPr lang="en-US" dirty="0"/>
              <a:t>Good communication skills</a:t>
            </a:r>
          </a:p>
          <a:p>
            <a:pPr marL="285750" indent="-285750">
              <a:lnSpc>
                <a:spcPct val="150000"/>
              </a:lnSpc>
              <a:buFont typeface="Arial" panose="020B0604020202020204" pitchFamily="34" charset="0"/>
              <a:buChar char="•"/>
            </a:pPr>
            <a:r>
              <a:rPr lang="en-US" dirty="0"/>
              <a:t>Good skills at problem solving</a:t>
            </a:r>
          </a:p>
          <a:p>
            <a:pPr marL="285750" indent="-285750">
              <a:lnSpc>
                <a:spcPct val="150000"/>
              </a:lnSpc>
              <a:buFont typeface="Arial" panose="020B0604020202020204" pitchFamily="34" charset="0"/>
              <a:buChar char="•"/>
            </a:pPr>
            <a:r>
              <a:rPr lang="en-US" dirty="0"/>
              <a:t>Excellent at managing work and people</a:t>
            </a:r>
          </a:p>
        </p:txBody>
      </p:sp>
    </p:spTree>
    <p:extLst>
      <p:ext uri="{BB962C8B-B14F-4D97-AF65-F5344CB8AC3E}">
        <p14:creationId xmlns:p14="http://schemas.microsoft.com/office/powerpoint/2010/main" val="28585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75000"/>
                <a:lumOff val="25000"/>
              </a:schemeClr>
            </a:gs>
            <a:gs pos="100000">
              <a:schemeClr val="tx1"/>
            </a:gs>
          </a:gsLst>
          <a:lin ang="5400000" scaled="1"/>
          <a:tileRect/>
        </a:gra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BAA307A-D1B9-4CF5-A178-BEADA22E1D50}"/>
              </a:ext>
            </a:extLst>
          </p:cNvPr>
          <p:cNvSpPr/>
          <p:nvPr/>
        </p:nvSpPr>
        <p:spPr>
          <a:xfrm>
            <a:off x="3818986" y="0"/>
            <a:ext cx="6079958" cy="6858000"/>
          </a:xfrm>
          <a:custGeom>
            <a:avLst/>
            <a:gdLst>
              <a:gd name="connsiteX0" fmla="*/ 6416843 w 8839201"/>
              <a:gd name="connsiteY0" fmla="*/ 0 h 6858000"/>
              <a:gd name="connsiteX1" fmla="*/ 8839201 w 8839201"/>
              <a:gd name="connsiteY1" fmla="*/ 0 h 6858000"/>
              <a:gd name="connsiteX2" fmla="*/ 6416843 w 8839201"/>
              <a:gd name="connsiteY2" fmla="*/ 6858000 h 6858000"/>
              <a:gd name="connsiteX3" fmla="*/ 2422359 w 8839201"/>
              <a:gd name="connsiteY3" fmla="*/ 6858000 h 6858000"/>
              <a:gd name="connsiteX4" fmla="*/ 0 w 8839201"/>
              <a:gd name="connsiteY4" fmla="*/ 6858000 h 6858000"/>
              <a:gd name="connsiteX5" fmla="*/ 2422359 w 8839201"/>
              <a:gd name="connsiteY5" fmla="*/ 0 h 6858000"/>
              <a:gd name="connsiteX6" fmla="*/ 6416843 w 88392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9201" h="6858000">
                <a:moveTo>
                  <a:pt x="6416843" y="0"/>
                </a:moveTo>
                <a:lnTo>
                  <a:pt x="8839201" y="0"/>
                </a:lnTo>
                <a:lnTo>
                  <a:pt x="6416843" y="6858000"/>
                </a:lnTo>
                <a:lnTo>
                  <a:pt x="2422359" y="6858000"/>
                </a:lnTo>
                <a:lnTo>
                  <a:pt x="0" y="6858000"/>
                </a:lnTo>
                <a:lnTo>
                  <a:pt x="2422359" y="0"/>
                </a:lnTo>
                <a:lnTo>
                  <a:pt x="6416843" y="0"/>
                </a:lnTo>
                <a:close/>
              </a:path>
            </a:pathLst>
          </a:custGeom>
          <a:blipFill dpi="0" rotWithShape="0">
            <a:blip r:embed="rId2"/>
            <a:srcRect/>
            <a:stretch>
              <a:fillRect l="-38000" t="-20000" r="-29000" b="-3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9A4075D-D0D0-45BD-8956-B0E8467B2232}"/>
              </a:ext>
            </a:extLst>
          </p:cNvPr>
          <p:cNvSpPr/>
          <p:nvPr/>
        </p:nvSpPr>
        <p:spPr>
          <a:xfrm>
            <a:off x="7799611" y="0"/>
            <a:ext cx="2099333" cy="6858000"/>
          </a:xfrm>
          <a:custGeom>
            <a:avLst/>
            <a:gdLst>
              <a:gd name="connsiteX0" fmla="*/ 1666196 w 2099333"/>
              <a:gd name="connsiteY0" fmla="*/ 0 h 6858000"/>
              <a:gd name="connsiteX1" fmla="*/ 2099333 w 2099333"/>
              <a:gd name="connsiteY1" fmla="*/ 0 h 6858000"/>
              <a:gd name="connsiteX2" fmla="*/ 433137 w 2099333"/>
              <a:gd name="connsiteY2" fmla="*/ 6858000 h 6858000"/>
              <a:gd name="connsiteX3" fmla="*/ 0 w 20993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099333" h="6858000">
                <a:moveTo>
                  <a:pt x="1666196" y="0"/>
                </a:moveTo>
                <a:lnTo>
                  <a:pt x="2099333" y="0"/>
                </a:lnTo>
                <a:lnTo>
                  <a:pt x="433137" y="6858000"/>
                </a:lnTo>
                <a:lnTo>
                  <a:pt x="0" y="685800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D733211-CBCC-4FEB-851B-337A193263D0}"/>
              </a:ext>
            </a:extLst>
          </p:cNvPr>
          <p:cNvSpPr/>
          <p:nvPr/>
        </p:nvSpPr>
        <p:spPr>
          <a:xfrm>
            <a:off x="3669599" y="3429000"/>
            <a:ext cx="1266235" cy="3429000"/>
          </a:xfrm>
          <a:custGeom>
            <a:avLst/>
            <a:gdLst>
              <a:gd name="connsiteX0" fmla="*/ 833098 w 1266235"/>
              <a:gd name="connsiteY0" fmla="*/ 0 h 3429000"/>
              <a:gd name="connsiteX1" fmla="*/ 1266235 w 1266235"/>
              <a:gd name="connsiteY1" fmla="*/ 0 h 3429000"/>
              <a:gd name="connsiteX2" fmla="*/ 433137 w 1266235"/>
              <a:gd name="connsiteY2" fmla="*/ 3429000 h 3429000"/>
              <a:gd name="connsiteX3" fmla="*/ 0 w 126623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66235" h="3429000">
                <a:moveTo>
                  <a:pt x="833098" y="0"/>
                </a:moveTo>
                <a:lnTo>
                  <a:pt x="1266235" y="0"/>
                </a:lnTo>
                <a:lnTo>
                  <a:pt x="433137" y="3429000"/>
                </a:lnTo>
                <a:lnTo>
                  <a:pt x="0" y="3429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845BEF8-8F2E-4C65-BA4C-4F97502F8AAE}"/>
              </a:ext>
            </a:extLst>
          </p:cNvPr>
          <p:cNvSpPr/>
          <p:nvPr/>
        </p:nvSpPr>
        <p:spPr>
          <a:xfrm>
            <a:off x="3640083" y="5165558"/>
            <a:ext cx="844327" cy="1692442"/>
          </a:xfrm>
          <a:custGeom>
            <a:avLst/>
            <a:gdLst>
              <a:gd name="connsiteX0" fmla="*/ 411190 w 844327"/>
              <a:gd name="connsiteY0" fmla="*/ 0 h 1692442"/>
              <a:gd name="connsiteX1" fmla="*/ 844327 w 844327"/>
              <a:gd name="connsiteY1" fmla="*/ 0 h 1692442"/>
              <a:gd name="connsiteX2" fmla="*/ 433137 w 844327"/>
              <a:gd name="connsiteY2" fmla="*/ 1692442 h 1692442"/>
              <a:gd name="connsiteX3" fmla="*/ 0 w 844327"/>
              <a:gd name="connsiteY3" fmla="*/ 1692442 h 1692442"/>
            </a:gdLst>
            <a:ahLst/>
            <a:cxnLst>
              <a:cxn ang="0">
                <a:pos x="connsiteX0" y="connsiteY0"/>
              </a:cxn>
              <a:cxn ang="0">
                <a:pos x="connsiteX1" y="connsiteY1"/>
              </a:cxn>
              <a:cxn ang="0">
                <a:pos x="connsiteX2" y="connsiteY2"/>
              </a:cxn>
              <a:cxn ang="0">
                <a:pos x="connsiteX3" y="connsiteY3"/>
              </a:cxn>
            </a:cxnLst>
            <a:rect l="l" t="t" r="r" b="b"/>
            <a:pathLst>
              <a:path w="844327" h="1692442">
                <a:moveTo>
                  <a:pt x="411190" y="0"/>
                </a:moveTo>
                <a:lnTo>
                  <a:pt x="844327" y="0"/>
                </a:lnTo>
                <a:lnTo>
                  <a:pt x="433137" y="1692442"/>
                </a:lnTo>
                <a:lnTo>
                  <a:pt x="0" y="1692442"/>
                </a:lnTo>
                <a:close/>
              </a:path>
            </a:pathLst>
          </a:cu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8EC5D35-DD26-469A-93CF-1BDF26889D43}"/>
              </a:ext>
            </a:extLst>
          </p:cNvPr>
          <p:cNvSpPr/>
          <p:nvPr/>
        </p:nvSpPr>
        <p:spPr>
          <a:xfrm>
            <a:off x="2540445" y="0"/>
            <a:ext cx="2941543" cy="6858000"/>
          </a:xfrm>
          <a:custGeom>
            <a:avLst/>
            <a:gdLst>
              <a:gd name="connsiteX0" fmla="*/ 1666195 w 2941543"/>
              <a:gd name="connsiteY0" fmla="*/ 0 h 6858000"/>
              <a:gd name="connsiteX1" fmla="*/ 2941543 w 2941543"/>
              <a:gd name="connsiteY1" fmla="*/ 0 h 6858000"/>
              <a:gd name="connsiteX2" fmla="*/ 1275348 w 2941543"/>
              <a:gd name="connsiteY2" fmla="*/ 6858000 h 6858000"/>
              <a:gd name="connsiteX3" fmla="*/ 0 w 29415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41543" h="6858000">
                <a:moveTo>
                  <a:pt x="1666195" y="0"/>
                </a:moveTo>
                <a:lnTo>
                  <a:pt x="2941543" y="0"/>
                </a:lnTo>
                <a:lnTo>
                  <a:pt x="1275348" y="6858000"/>
                </a:lnTo>
                <a:lnTo>
                  <a:pt x="0" y="6858000"/>
                </a:lnTo>
                <a:close/>
              </a:path>
            </a:pathLst>
          </a:custGeom>
          <a:solidFill>
            <a:schemeClr val="bg2">
              <a:lumMod val="2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B7DF0A5-5DE0-4E41-A679-F74973CD0B9F}"/>
              </a:ext>
            </a:extLst>
          </p:cNvPr>
          <p:cNvSpPr/>
          <p:nvPr/>
        </p:nvSpPr>
        <p:spPr>
          <a:xfrm>
            <a:off x="4065873" y="4886826"/>
            <a:ext cx="495498" cy="256674"/>
          </a:xfrm>
          <a:custGeom>
            <a:avLst/>
            <a:gdLst>
              <a:gd name="connsiteX0" fmla="*/ 62361 w 495498"/>
              <a:gd name="connsiteY0" fmla="*/ 0 h 256674"/>
              <a:gd name="connsiteX1" fmla="*/ 495498 w 495498"/>
              <a:gd name="connsiteY1" fmla="*/ 0 h 256674"/>
              <a:gd name="connsiteX2" fmla="*/ 433137 w 495498"/>
              <a:gd name="connsiteY2" fmla="*/ 256674 h 256674"/>
              <a:gd name="connsiteX3" fmla="*/ 0 w 495498"/>
              <a:gd name="connsiteY3" fmla="*/ 256674 h 256674"/>
            </a:gdLst>
            <a:ahLst/>
            <a:cxnLst>
              <a:cxn ang="0">
                <a:pos x="connsiteX0" y="connsiteY0"/>
              </a:cxn>
              <a:cxn ang="0">
                <a:pos x="connsiteX1" y="connsiteY1"/>
              </a:cxn>
              <a:cxn ang="0">
                <a:pos x="connsiteX2" y="connsiteY2"/>
              </a:cxn>
              <a:cxn ang="0">
                <a:pos x="connsiteX3" y="connsiteY3"/>
              </a:cxn>
            </a:cxnLst>
            <a:rect l="l" t="t" r="r" b="b"/>
            <a:pathLst>
              <a:path w="495498" h="256674">
                <a:moveTo>
                  <a:pt x="62361" y="0"/>
                </a:moveTo>
                <a:lnTo>
                  <a:pt x="495498" y="0"/>
                </a:lnTo>
                <a:lnTo>
                  <a:pt x="433137" y="256674"/>
                </a:lnTo>
                <a:lnTo>
                  <a:pt x="0" y="2566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53DB6DA-4107-42FB-B207-058626BB732B}"/>
              </a:ext>
            </a:extLst>
          </p:cNvPr>
          <p:cNvSpPr/>
          <p:nvPr/>
        </p:nvSpPr>
        <p:spPr>
          <a:xfrm>
            <a:off x="4936562" y="242636"/>
            <a:ext cx="495498" cy="256674"/>
          </a:xfrm>
          <a:custGeom>
            <a:avLst/>
            <a:gdLst>
              <a:gd name="connsiteX0" fmla="*/ 62361 w 495498"/>
              <a:gd name="connsiteY0" fmla="*/ 0 h 256674"/>
              <a:gd name="connsiteX1" fmla="*/ 495498 w 495498"/>
              <a:gd name="connsiteY1" fmla="*/ 0 h 256674"/>
              <a:gd name="connsiteX2" fmla="*/ 433137 w 495498"/>
              <a:gd name="connsiteY2" fmla="*/ 256674 h 256674"/>
              <a:gd name="connsiteX3" fmla="*/ 0 w 495498"/>
              <a:gd name="connsiteY3" fmla="*/ 256674 h 256674"/>
            </a:gdLst>
            <a:ahLst/>
            <a:cxnLst>
              <a:cxn ang="0">
                <a:pos x="connsiteX0" y="connsiteY0"/>
              </a:cxn>
              <a:cxn ang="0">
                <a:pos x="connsiteX1" y="connsiteY1"/>
              </a:cxn>
              <a:cxn ang="0">
                <a:pos x="connsiteX2" y="connsiteY2"/>
              </a:cxn>
              <a:cxn ang="0">
                <a:pos x="connsiteX3" y="connsiteY3"/>
              </a:cxn>
            </a:cxnLst>
            <a:rect l="l" t="t" r="r" b="b"/>
            <a:pathLst>
              <a:path w="495498" h="256674">
                <a:moveTo>
                  <a:pt x="62361" y="0"/>
                </a:moveTo>
                <a:lnTo>
                  <a:pt x="495498" y="0"/>
                </a:lnTo>
                <a:lnTo>
                  <a:pt x="433137" y="256674"/>
                </a:lnTo>
                <a:lnTo>
                  <a:pt x="0" y="2566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8AEA3F3-3E4C-47C7-BC27-12F8EEBF46FA}"/>
              </a:ext>
            </a:extLst>
          </p:cNvPr>
          <p:cNvSpPr/>
          <p:nvPr/>
        </p:nvSpPr>
        <p:spPr>
          <a:xfrm>
            <a:off x="9442916" y="916405"/>
            <a:ext cx="495498" cy="256674"/>
          </a:xfrm>
          <a:custGeom>
            <a:avLst/>
            <a:gdLst>
              <a:gd name="connsiteX0" fmla="*/ 62361 w 495498"/>
              <a:gd name="connsiteY0" fmla="*/ 0 h 256674"/>
              <a:gd name="connsiteX1" fmla="*/ 495498 w 495498"/>
              <a:gd name="connsiteY1" fmla="*/ 0 h 256674"/>
              <a:gd name="connsiteX2" fmla="*/ 433137 w 495498"/>
              <a:gd name="connsiteY2" fmla="*/ 256674 h 256674"/>
              <a:gd name="connsiteX3" fmla="*/ 0 w 495498"/>
              <a:gd name="connsiteY3" fmla="*/ 256674 h 256674"/>
            </a:gdLst>
            <a:ahLst/>
            <a:cxnLst>
              <a:cxn ang="0">
                <a:pos x="connsiteX0" y="connsiteY0"/>
              </a:cxn>
              <a:cxn ang="0">
                <a:pos x="connsiteX1" y="connsiteY1"/>
              </a:cxn>
              <a:cxn ang="0">
                <a:pos x="connsiteX2" y="connsiteY2"/>
              </a:cxn>
              <a:cxn ang="0">
                <a:pos x="connsiteX3" y="connsiteY3"/>
              </a:cxn>
            </a:cxnLst>
            <a:rect l="l" t="t" r="r" b="b"/>
            <a:pathLst>
              <a:path w="495498" h="256674">
                <a:moveTo>
                  <a:pt x="62361" y="0"/>
                </a:moveTo>
                <a:lnTo>
                  <a:pt x="495498" y="0"/>
                </a:lnTo>
                <a:lnTo>
                  <a:pt x="433137" y="256674"/>
                </a:lnTo>
                <a:lnTo>
                  <a:pt x="0" y="2566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330F6AB-E5FC-418C-BBC5-EFEE10A66B1B}"/>
              </a:ext>
            </a:extLst>
          </p:cNvPr>
          <p:cNvSpPr txBox="1"/>
          <p:nvPr/>
        </p:nvSpPr>
        <p:spPr>
          <a:xfrm>
            <a:off x="251954" y="1971174"/>
            <a:ext cx="4061668" cy="2554545"/>
          </a:xfrm>
          <a:prstGeom prst="rect">
            <a:avLst/>
          </a:prstGeom>
          <a:noFill/>
        </p:spPr>
        <p:txBody>
          <a:bodyPr wrap="square" rtlCol="0">
            <a:spAutoFit/>
          </a:bodyPr>
          <a:lstStyle/>
          <a:p>
            <a:r>
              <a:rPr lang="en-US" sz="4000" b="1" dirty="0">
                <a:solidFill>
                  <a:srgbClr val="FFFF00"/>
                </a:solidFill>
                <a:latin typeface="Century Gothic" panose="020B0502020202020204" pitchFamily="34" charset="0"/>
              </a:rPr>
              <a:t>Who needs a superhero when you have your parents ?</a:t>
            </a:r>
          </a:p>
        </p:txBody>
      </p:sp>
    </p:spTree>
    <p:extLst>
      <p:ext uri="{BB962C8B-B14F-4D97-AF65-F5344CB8AC3E}">
        <p14:creationId xmlns:p14="http://schemas.microsoft.com/office/powerpoint/2010/main" val="17429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50" presetClass="entr" presetSubtype="0" decel="10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strVal val="#ppt_w+.3"/>
                                          </p:val>
                                        </p:tav>
                                        <p:tav tm="100000">
                                          <p:val>
                                            <p:strVal val="#ppt_w"/>
                                          </p:val>
                                        </p:tav>
                                      </p:tavLst>
                                    </p:anim>
                                    <p:anim calcmode="lin" valueType="num">
                                      <p:cBhvr>
                                        <p:cTn id="16" dur="1000" fill="hold"/>
                                        <p:tgtEl>
                                          <p:spTgt spid="23"/>
                                        </p:tgtEl>
                                        <p:attrNameLst>
                                          <p:attrName>ppt_h</p:attrName>
                                        </p:attrNameLst>
                                      </p:cBhvr>
                                      <p:tavLst>
                                        <p:tav tm="0">
                                          <p:val>
                                            <p:strVal val="#ppt_h"/>
                                          </p:val>
                                        </p:tav>
                                        <p:tav tm="100000">
                                          <p:val>
                                            <p:strVal val="#ppt_h"/>
                                          </p:val>
                                        </p:tav>
                                      </p:tavLst>
                                    </p:anim>
                                    <p:animEffect transition="in" filter="fade">
                                      <p:cBhvr>
                                        <p:cTn id="17" dur="1000"/>
                                        <p:tgtEl>
                                          <p:spTgt spid="23"/>
                                        </p:tgtEl>
                                      </p:cBhvr>
                                    </p:animEffect>
                                  </p:childTnLst>
                                </p:cTn>
                              </p:par>
                              <p:par>
                                <p:cTn id="18" presetID="50" presetClass="entr" presetSubtype="0" decel="10000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1000" fill="hold"/>
                                        <p:tgtEl>
                                          <p:spTgt spid="25"/>
                                        </p:tgtEl>
                                        <p:attrNameLst>
                                          <p:attrName>ppt_w</p:attrName>
                                        </p:attrNameLst>
                                      </p:cBhvr>
                                      <p:tavLst>
                                        <p:tav tm="0">
                                          <p:val>
                                            <p:strVal val="#ppt_w+.3"/>
                                          </p:val>
                                        </p:tav>
                                        <p:tav tm="100000">
                                          <p:val>
                                            <p:strVal val="#ppt_w"/>
                                          </p:val>
                                        </p:tav>
                                      </p:tavLst>
                                    </p:anim>
                                    <p:anim calcmode="lin" valueType="num">
                                      <p:cBhvr>
                                        <p:cTn id="21" dur="1000" fill="hold"/>
                                        <p:tgtEl>
                                          <p:spTgt spid="25"/>
                                        </p:tgtEl>
                                        <p:attrNameLst>
                                          <p:attrName>ppt_h</p:attrName>
                                        </p:attrNameLst>
                                      </p:cBhvr>
                                      <p:tavLst>
                                        <p:tav tm="0">
                                          <p:val>
                                            <p:strVal val="#ppt_h"/>
                                          </p:val>
                                        </p:tav>
                                        <p:tav tm="100000">
                                          <p:val>
                                            <p:strVal val="#ppt_h"/>
                                          </p:val>
                                        </p:tav>
                                      </p:tavLst>
                                    </p:anim>
                                    <p:animEffect transition="in" filter="fade">
                                      <p:cBhvr>
                                        <p:cTn id="2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23"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5" name="Right Triangle 24">
            <a:extLst>
              <a:ext uri="{FF2B5EF4-FFF2-40B4-BE49-F238E27FC236}">
                <a16:creationId xmlns:a16="http://schemas.microsoft.com/office/drawing/2014/main" id="{DEDC055E-7EC1-4EE8-AE14-EC3637AFF0DE}"/>
              </a:ext>
            </a:extLst>
          </p:cNvPr>
          <p:cNvSpPr/>
          <p:nvPr/>
        </p:nvSpPr>
        <p:spPr>
          <a:xfrm flipV="1">
            <a:off x="4794985" y="5175181"/>
            <a:ext cx="1188720" cy="1017070"/>
          </a:xfrm>
          <a:prstGeom prst="rtTriangle">
            <a:avLst/>
          </a:prstGeom>
          <a:gradFill>
            <a:gsLst>
              <a:gs pos="96000">
                <a:srgbClr val="BFBFBF">
                  <a:alpha val="0"/>
                </a:srgbClr>
              </a:gs>
              <a:gs pos="0">
                <a:schemeClr val="tx1">
                  <a:lumMod val="0"/>
                  <a:alpha val="6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74A664E4-52B7-4E51-BDB3-F2B38AB209A1}"/>
              </a:ext>
            </a:extLst>
          </p:cNvPr>
          <p:cNvSpPr/>
          <p:nvPr/>
        </p:nvSpPr>
        <p:spPr>
          <a:xfrm>
            <a:off x="3538893" y="1423737"/>
            <a:ext cx="1188720" cy="2005263"/>
          </a:xfrm>
          <a:custGeom>
            <a:avLst/>
            <a:gdLst>
              <a:gd name="connsiteX0" fmla="*/ 1188714 w 1188720"/>
              <a:gd name="connsiteY0" fmla="*/ 0 h 1884947"/>
              <a:gd name="connsiteX1" fmla="*/ 1188720 w 1188720"/>
              <a:gd name="connsiteY1" fmla="*/ 0 h 1884947"/>
              <a:gd name="connsiteX2" fmla="*/ 1188720 w 1188720"/>
              <a:gd name="connsiteY2" fmla="*/ 1884947 h 1884947"/>
              <a:gd name="connsiteX3" fmla="*/ 1188715 w 1188720"/>
              <a:gd name="connsiteY3" fmla="*/ 1884947 h 1884947"/>
              <a:gd name="connsiteX4" fmla="*/ 1188715 w 1188720"/>
              <a:gd name="connsiteY4" fmla="*/ 1155031 h 1884947"/>
              <a:gd name="connsiteX5" fmla="*/ 0 w 1188720"/>
              <a:gd name="connsiteY5" fmla="*/ 1884945 h 1884947"/>
              <a:gd name="connsiteX6" fmla="*/ 0 w 1188720"/>
              <a:gd name="connsiteY6" fmla="*/ 729913 h 188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720" h="1884947">
                <a:moveTo>
                  <a:pt x="1188714" y="0"/>
                </a:moveTo>
                <a:lnTo>
                  <a:pt x="1188720" y="0"/>
                </a:lnTo>
                <a:lnTo>
                  <a:pt x="1188720" y="1884947"/>
                </a:lnTo>
                <a:lnTo>
                  <a:pt x="1188715" y="1884947"/>
                </a:lnTo>
                <a:lnTo>
                  <a:pt x="1188715" y="1155031"/>
                </a:lnTo>
                <a:lnTo>
                  <a:pt x="0" y="1884945"/>
                </a:lnTo>
                <a:lnTo>
                  <a:pt x="0" y="729913"/>
                </a:lnTo>
                <a:close/>
              </a:path>
            </a:pathLst>
          </a:custGeom>
          <a:gradFill>
            <a:gsLst>
              <a:gs pos="100000">
                <a:srgbClr val="BFBFBF">
                  <a:alpha val="0"/>
                </a:srgbClr>
              </a:gs>
              <a:gs pos="0">
                <a:schemeClr val="tx1">
                  <a:lumMod val="0"/>
                  <a:alpha val="62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79AC47-AC83-4596-AF4C-7D3446933D42}"/>
              </a:ext>
            </a:extLst>
          </p:cNvPr>
          <p:cNvSpPr/>
          <p:nvPr/>
        </p:nvSpPr>
        <p:spPr>
          <a:xfrm>
            <a:off x="4953000" y="4078707"/>
            <a:ext cx="1188720" cy="1188720"/>
          </a:xfrm>
          <a:prstGeom prst="rect">
            <a:avLst/>
          </a:prstGeom>
          <a:gradFill flip="none" rotWithShape="1">
            <a:gsLst>
              <a:gs pos="0">
                <a:srgbClr val="F105BE"/>
              </a:gs>
              <a:gs pos="100000">
                <a:srgbClr val="660066"/>
              </a:gs>
            </a:gsLst>
            <a:lin ang="10800000" scaled="1"/>
            <a:tileRect/>
          </a:gradFill>
          <a:ln>
            <a:noFill/>
          </a:ln>
          <a:scene3d>
            <a:camera prst="obliqueTopLeft"/>
            <a:lightRig rig="threePt" dir="t"/>
          </a:scene3d>
          <a:sp3d extrusionH="127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6EFE3E-562A-4DEF-9269-B50FADC219CE}"/>
              </a:ext>
            </a:extLst>
          </p:cNvPr>
          <p:cNvSpPr/>
          <p:nvPr/>
        </p:nvSpPr>
        <p:spPr>
          <a:xfrm>
            <a:off x="4953000" y="2888383"/>
            <a:ext cx="1188720" cy="1188720"/>
          </a:xfrm>
          <a:prstGeom prst="rect">
            <a:avLst/>
          </a:prstGeom>
          <a:solidFill>
            <a:schemeClr val="bg1"/>
          </a:solidFill>
          <a:ln>
            <a:noFill/>
          </a:ln>
          <a:scene3d>
            <a:camera prst="obliqueTopLeft"/>
            <a:lightRig rig="flat" dir="t"/>
          </a:scene3d>
          <a:sp3d extrusionH="127000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71E45C-31D0-4E49-A325-053DA0A03896}"/>
              </a:ext>
            </a:extLst>
          </p:cNvPr>
          <p:cNvSpPr/>
          <p:nvPr/>
        </p:nvSpPr>
        <p:spPr>
          <a:xfrm>
            <a:off x="4953000" y="1682818"/>
            <a:ext cx="1188720" cy="1188720"/>
          </a:xfrm>
          <a:prstGeom prst="rect">
            <a:avLst/>
          </a:prstGeom>
          <a:gradFill flip="none" rotWithShape="1">
            <a:gsLst>
              <a:gs pos="100000">
                <a:srgbClr val="003366"/>
              </a:gs>
              <a:gs pos="0">
                <a:srgbClr val="009999"/>
              </a:gs>
            </a:gsLst>
            <a:lin ang="10800000" scaled="1"/>
            <a:tileRect/>
          </a:gradFill>
          <a:ln>
            <a:noFill/>
          </a:ln>
          <a:scene3d>
            <a:camera prst="obliqueTopLeft"/>
            <a:lightRig rig="threePt" dir="t"/>
          </a:scene3d>
          <a:sp3d extrusionH="127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4DB452-8B30-4580-BD86-1A9BEF161328}"/>
              </a:ext>
            </a:extLst>
          </p:cNvPr>
          <p:cNvSpPr/>
          <p:nvPr/>
        </p:nvSpPr>
        <p:spPr>
          <a:xfrm>
            <a:off x="4953000" y="484072"/>
            <a:ext cx="1188720" cy="1188720"/>
          </a:xfrm>
          <a:prstGeom prst="rect">
            <a:avLst/>
          </a:prstGeom>
          <a:solidFill>
            <a:schemeClr val="bg1"/>
          </a:solidFill>
          <a:ln>
            <a:noFill/>
          </a:ln>
          <a:scene3d>
            <a:camera prst="obliqueTopLeft"/>
            <a:lightRig rig="flat" dir="t"/>
          </a:scene3d>
          <a:sp3d extrusionH="127000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CA80A4E-0DE8-4B8C-874F-4E5A56CA372F}"/>
              </a:ext>
            </a:extLst>
          </p:cNvPr>
          <p:cNvSpPr/>
          <p:nvPr/>
        </p:nvSpPr>
        <p:spPr>
          <a:xfrm>
            <a:off x="3764280" y="5248978"/>
            <a:ext cx="1188720" cy="1188720"/>
          </a:xfrm>
          <a:prstGeom prst="rect">
            <a:avLst/>
          </a:prstGeom>
          <a:gradFill flip="none" rotWithShape="1">
            <a:gsLst>
              <a:gs pos="2000">
                <a:schemeClr val="accent5">
                  <a:lumMod val="75000"/>
                </a:schemeClr>
              </a:gs>
              <a:gs pos="100000">
                <a:srgbClr val="25A7FF"/>
              </a:gs>
            </a:gsLst>
            <a:lin ang="0" scaled="1"/>
            <a:tileRect/>
          </a:gradFill>
          <a:ln>
            <a:noFill/>
          </a:ln>
          <a:scene3d>
            <a:camera prst="obliqueTopLeft"/>
            <a:lightRig rig="threePt" dir="t"/>
          </a:scene3d>
          <a:sp3d extrusionH="127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56A439A-C5CF-4985-A740-0E846CAC81A9}"/>
              </a:ext>
            </a:extLst>
          </p:cNvPr>
          <p:cNvSpPr/>
          <p:nvPr/>
        </p:nvSpPr>
        <p:spPr>
          <a:xfrm>
            <a:off x="3764280" y="4060258"/>
            <a:ext cx="1188720" cy="1188720"/>
          </a:xfrm>
          <a:prstGeom prst="rect">
            <a:avLst/>
          </a:prstGeom>
          <a:solidFill>
            <a:schemeClr val="bg1"/>
          </a:solidFill>
          <a:ln>
            <a:noFill/>
          </a:ln>
          <a:scene3d>
            <a:camera prst="obliqueTopLeft"/>
            <a:lightRig rig="flat" dir="t"/>
          </a:scene3d>
          <a:sp3d extrusionH="127000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8D2EF83-C5E8-4080-9C11-29DAE0606B52}"/>
              </a:ext>
            </a:extLst>
          </p:cNvPr>
          <p:cNvSpPr/>
          <p:nvPr/>
        </p:nvSpPr>
        <p:spPr>
          <a:xfrm>
            <a:off x="3764280" y="2871538"/>
            <a:ext cx="1188720" cy="1188720"/>
          </a:xfrm>
          <a:prstGeom prst="rect">
            <a:avLst/>
          </a:prstGeom>
          <a:gradFill flip="none" rotWithShape="1">
            <a:gsLst>
              <a:gs pos="100000">
                <a:srgbClr val="FF0000"/>
              </a:gs>
              <a:gs pos="0">
                <a:schemeClr val="accent4"/>
              </a:gs>
            </a:gsLst>
            <a:lin ang="10800000" scaled="1"/>
            <a:tileRect/>
          </a:gradFill>
          <a:ln>
            <a:noFill/>
          </a:ln>
          <a:scene3d>
            <a:camera prst="obliqueTopLeft"/>
            <a:lightRig rig="threePt" dir="t"/>
          </a:scene3d>
          <a:sp3d extrusionH="127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CAE2720-2F35-4300-A0F7-948E87951FAD}"/>
              </a:ext>
            </a:extLst>
          </p:cNvPr>
          <p:cNvSpPr/>
          <p:nvPr/>
        </p:nvSpPr>
        <p:spPr>
          <a:xfrm>
            <a:off x="3764280" y="1664369"/>
            <a:ext cx="1188720" cy="1188720"/>
          </a:xfrm>
          <a:prstGeom prst="rect">
            <a:avLst/>
          </a:prstGeom>
          <a:solidFill>
            <a:schemeClr val="bg1"/>
          </a:solidFill>
          <a:ln>
            <a:noFill/>
          </a:ln>
          <a:scene3d>
            <a:camera prst="obliqueTopLeft"/>
            <a:lightRig rig="flat" dir="t"/>
          </a:scene3d>
          <a:sp3d extrusionH="127000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4E0B9D4-24F7-45EF-89E7-5B0367A6997A}"/>
              </a:ext>
            </a:extLst>
          </p:cNvPr>
          <p:cNvSpPr/>
          <p:nvPr/>
        </p:nvSpPr>
        <p:spPr>
          <a:xfrm>
            <a:off x="2297633" y="4973053"/>
            <a:ext cx="1188720" cy="2005263"/>
          </a:xfrm>
          <a:custGeom>
            <a:avLst/>
            <a:gdLst>
              <a:gd name="connsiteX0" fmla="*/ 1188714 w 1188720"/>
              <a:gd name="connsiteY0" fmla="*/ 0 h 1884947"/>
              <a:gd name="connsiteX1" fmla="*/ 1188720 w 1188720"/>
              <a:gd name="connsiteY1" fmla="*/ 0 h 1884947"/>
              <a:gd name="connsiteX2" fmla="*/ 1188720 w 1188720"/>
              <a:gd name="connsiteY2" fmla="*/ 1884947 h 1884947"/>
              <a:gd name="connsiteX3" fmla="*/ 1188715 w 1188720"/>
              <a:gd name="connsiteY3" fmla="*/ 1884947 h 1884947"/>
              <a:gd name="connsiteX4" fmla="*/ 1188715 w 1188720"/>
              <a:gd name="connsiteY4" fmla="*/ 1155031 h 1884947"/>
              <a:gd name="connsiteX5" fmla="*/ 0 w 1188720"/>
              <a:gd name="connsiteY5" fmla="*/ 1884945 h 1884947"/>
              <a:gd name="connsiteX6" fmla="*/ 0 w 1188720"/>
              <a:gd name="connsiteY6" fmla="*/ 729913 h 188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720" h="1884947">
                <a:moveTo>
                  <a:pt x="1188714" y="0"/>
                </a:moveTo>
                <a:lnTo>
                  <a:pt x="1188720" y="0"/>
                </a:lnTo>
                <a:lnTo>
                  <a:pt x="1188720" y="1884947"/>
                </a:lnTo>
                <a:lnTo>
                  <a:pt x="1188715" y="1884947"/>
                </a:lnTo>
                <a:lnTo>
                  <a:pt x="1188715" y="1155031"/>
                </a:lnTo>
                <a:lnTo>
                  <a:pt x="0" y="1884945"/>
                </a:lnTo>
                <a:lnTo>
                  <a:pt x="0" y="729913"/>
                </a:lnTo>
                <a:close/>
              </a:path>
            </a:pathLst>
          </a:custGeom>
          <a:gradFill>
            <a:gsLst>
              <a:gs pos="48000">
                <a:srgbClr val="BFBFBF">
                  <a:alpha val="0"/>
                </a:srgbClr>
              </a:gs>
              <a:gs pos="0">
                <a:schemeClr val="tx1">
                  <a:lumMod val="0"/>
                  <a:alpha val="6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26A95167-3F2D-4C9D-A90F-540A09A8C439}"/>
              </a:ext>
            </a:extLst>
          </p:cNvPr>
          <p:cNvSpPr/>
          <p:nvPr/>
        </p:nvSpPr>
        <p:spPr>
          <a:xfrm>
            <a:off x="2297633" y="2649355"/>
            <a:ext cx="1188720" cy="2005263"/>
          </a:xfrm>
          <a:custGeom>
            <a:avLst/>
            <a:gdLst>
              <a:gd name="connsiteX0" fmla="*/ 1188714 w 1188720"/>
              <a:gd name="connsiteY0" fmla="*/ 0 h 1884947"/>
              <a:gd name="connsiteX1" fmla="*/ 1188720 w 1188720"/>
              <a:gd name="connsiteY1" fmla="*/ 0 h 1884947"/>
              <a:gd name="connsiteX2" fmla="*/ 1188720 w 1188720"/>
              <a:gd name="connsiteY2" fmla="*/ 1884947 h 1884947"/>
              <a:gd name="connsiteX3" fmla="*/ 1188715 w 1188720"/>
              <a:gd name="connsiteY3" fmla="*/ 1884947 h 1884947"/>
              <a:gd name="connsiteX4" fmla="*/ 1188715 w 1188720"/>
              <a:gd name="connsiteY4" fmla="*/ 1155031 h 1884947"/>
              <a:gd name="connsiteX5" fmla="*/ 0 w 1188720"/>
              <a:gd name="connsiteY5" fmla="*/ 1884945 h 1884947"/>
              <a:gd name="connsiteX6" fmla="*/ 0 w 1188720"/>
              <a:gd name="connsiteY6" fmla="*/ 729913 h 188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720" h="1884947">
                <a:moveTo>
                  <a:pt x="1188714" y="0"/>
                </a:moveTo>
                <a:lnTo>
                  <a:pt x="1188720" y="0"/>
                </a:lnTo>
                <a:lnTo>
                  <a:pt x="1188720" y="1884947"/>
                </a:lnTo>
                <a:lnTo>
                  <a:pt x="1188715" y="1884947"/>
                </a:lnTo>
                <a:lnTo>
                  <a:pt x="1188715" y="1155031"/>
                </a:lnTo>
                <a:lnTo>
                  <a:pt x="0" y="1884945"/>
                </a:lnTo>
                <a:lnTo>
                  <a:pt x="0" y="729913"/>
                </a:lnTo>
                <a:close/>
              </a:path>
            </a:pathLst>
          </a:custGeom>
          <a:gradFill>
            <a:gsLst>
              <a:gs pos="48000">
                <a:srgbClr val="BFBFBF">
                  <a:alpha val="0"/>
                </a:srgbClr>
              </a:gs>
              <a:gs pos="0">
                <a:schemeClr val="tx1">
                  <a:lumMod val="0"/>
                  <a:alpha val="6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a:extLst>
              <a:ext uri="{FF2B5EF4-FFF2-40B4-BE49-F238E27FC236}">
                <a16:creationId xmlns:a16="http://schemas.microsoft.com/office/drawing/2014/main" id="{3153E1F2-7211-4FBB-84FB-724AF5855E9F}"/>
              </a:ext>
            </a:extLst>
          </p:cNvPr>
          <p:cNvSpPr txBox="1"/>
          <p:nvPr/>
        </p:nvSpPr>
        <p:spPr>
          <a:xfrm>
            <a:off x="3764280" y="5265823"/>
            <a:ext cx="1188720" cy="1188721"/>
          </a:xfrm>
          <a:prstGeom prst="rect">
            <a:avLst/>
          </a:prstGeom>
          <a:noFill/>
        </p:spPr>
        <p:txBody>
          <a:bodyPr wrap="square" rtlCol="0">
            <a:spAutoFit/>
            <a:scene3d>
              <a:camera prst="obliqueTopLeft"/>
              <a:lightRig rig="threePt" dir="t"/>
            </a:scene3d>
          </a:bodyPr>
          <a:lstStyle/>
          <a:p>
            <a:pPr algn="ctr"/>
            <a:r>
              <a:rPr lang="en-US" sz="7200" b="1" dirty="0">
                <a:solidFill>
                  <a:schemeClr val="bg1"/>
                </a:solidFill>
              </a:rPr>
              <a:t>01</a:t>
            </a:r>
          </a:p>
        </p:txBody>
      </p:sp>
      <p:sp>
        <p:nvSpPr>
          <p:cNvPr id="27" name="TextBox 26">
            <a:extLst>
              <a:ext uri="{FF2B5EF4-FFF2-40B4-BE49-F238E27FC236}">
                <a16:creationId xmlns:a16="http://schemas.microsoft.com/office/drawing/2014/main" id="{DE44892A-E495-47DE-8106-FED084C8DF20}"/>
              </a:ext>
            </a:extLst>
          </p:cNvPr>
          <p:cNvSpPr txBox="1"/>
          <p:nvPr/>
        </p:nvSpPr>
        <p:spPr>
          <a:xfrm>
            <a:off x="3764280" y="2851484"/>
            <a:ext cx="1188720" cy="1188721"/>
          </a:xfrm>
          <a:prstGeom prst="rect">
            <a:avLst/>
          </a:prstGeom>
          <a:noFill/>
        </p:spPr>
        <p:txBody>
          <a:bodyPr wrap="square" rtlCol="0">
            <a:spAutoFit/>
            <a:scene3d>
              <a:camera prst="obliqueTopLeft"/>
              <a:lightRig rig="threePt" dir="t"/>
            </a:scene3d>
          </a:bodyPr>
          <a:lstStyle/>
          <a:p>
            <a:pPr algn="ctr"/>
            <a:r>
              <a:rPr lang="en-US" sz="7200" b="1" dirty="0">
                <a:solidFill>
                  <a:schemeClr val="bg1"/>
                </a:solidFill>
              </a:rPr>
              <a:t>03</a:t>
            </a:r>
          </a:p>
        </p:txBody>
      </p:sp>
      <p:sp>
        <p:nvSpPr>
          <p:cNvPr id="28" name="TextBox 27">
            <a:extLst>
              <a:ext uri="{FF2B5EF4-FFF2-40B4-BE49-F238E27FC236}">
                <a16:creationId xmlns:a16="http://schemas.microsoft.com/office/drawing/2014/main" id="{365E38CE-E47D-4D6E-9022-869B196DAB1B}"/>
              </a:ext>
            </a:extLst>
          </p:cNvPr>
          <p:cNvSpPr txBox="1"/>
          <p:nvPr/>
        </p:nvSpPr>
        <p:spPr>
          <a:xfrm>
            <a:off x="4950193" y="4124434"/>
            <a:ext cx="1188720" cy="1188721"/>
          </a:xfrm>
          <a:prstGeom prst="rect">
            <a:avLst/>
          </a:prstGeom>
          <a:noFill/>
        </p:spPr>
        <p:txBody>
          <a:bodyPr wrap="square" rtlCol="0">
            <a:spAutoFit/>
            <a:scene3d>
              <a:camera prst="obliqueTopLeft"/>
              <a:lightRig rig="threePt" dir="t"/>
            </a:scene3d>
          </a:bodyPr>
          <a:lstStyle/>
          <a:p>
            <a:pPr algn="ctr"/>
            <a:r>
              <a:rPr lang="en-US" sz="7200" b="1" dirty="0">
                <a:solidFill>
                  <a:schemeClr val="bg1"/>
                </a:solidFill>
              </a:rPr>
              <a:t>02</a:t>
            </a:r>
          </a:p>
        </p:txBody>
      </p:sp>
      <p:sp>
        <p:nvSpPr>
          <p:cNvPr id="29" name="TextBox 28">
            <a:extLst>
              <a:ext uri="{FF2B5EF4-FFF2-40B4-BE49-F238E27FC236}">
                <a16:creationId xmlns:a16="http://schemas.microsoft.com/office/drawing/2014/main" id="{5EF4F08F-3FBB-400C-866E-8458A47E56B9}"/>
              </a:ext>
            </a:extLst>
          </p:cNvPr>
          <p:cNvSpPr txBox="1"/>
          <p:nvPr/>
        </p:nvSpPr>
        <p:spPr>
          <a:xfrm>
            <a:off x="4950193" y="1708085"/>
            <a:ext cx="1188720" cy="1188721"/>
          </a:xfrm>
          <a:prstGeom prst="rect">
            <a:avLst/>
          </a:prstGeom>
          <a:noFill/>
        </p:spPr>
        <p:txBody>
          <a:bodyPr wrap="square" rtlCol="0">
            <a:spAutoFit/>
            <a:scene3d>
              <a:camera prst="obliqueTopLeft"/>
              <a:lightRig rig="threePt" dir="t"/>
            </a:scene3d>
          </a:bodyPr>
          <a:lstStyle/>
          <a:p>
            <a:pPr algn="ctr"/>
            <a:r>
              <a:rPr lang="en-US" sz="7200" b="1" dirty="0">
                <a:solidFill>
                  <a:schemeClr val="bg1"/>
                </a:solidFill>
              </a:rPr>
              <a:t>04</a:t>
            </a:r>
          </a:p>
        </p:txBody>
      </p:sp>
      <p:sp>
        <p:nvSpPr>
          <p:cNvPr id="38" name="Oval 37">
            <a:extLst>
              <a:ext uri="{FF2B5EF4-FFF2-40B4-BE49-F238E27FC236}">
                <a16:creationId xmlns:a16="http://schemas.microsoft.com/office/drawing/2014/main" id="{A300B747-1A56-41D8-9E9C-E72ED31A7958}"/>
              </a:ext>
            </a:extLst>
          </p:cNvPr>
          <p:cNvSpPr/>
          <p:nvPr/>
        </p:nvSpPr>
        <p:spPr>
          <a:xfrm>
            <a:off x="3844699" y="4114002"/>
            <a:ext cx="737538" cy="782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42E5C96-D33E-4E68-BAE2-AEA3FA16C7C3}"/>
              </a:ext>
            </a:extLst>
          </p:cNvPr>
          <p:cNvSpPr/>
          <p:nvPr/>
        </p:nvSpPr>
        <p:spPr>
          <a:xfrm>
            <a:off x="3844699" y="1763328"/>
            <a:ext cx="737538" cy="782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A7F88A7-6949-4C43-B03B-556002D9D2BE}"/>
              </a:ext>
            </a:extLst>
          </p:cNvPr>
          <p:cNvSpPr/>
          <p:nvPr/>
        </p:nvSpPr>
        <p:spPr>
          <a:xfrm>
            <a:off x="5046645" y="562034"/>
            <a:ext cx="737538" cy="782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A4F6D81-8B45-4CAB-9D94-CB5E15305184}"/>
              </a:ext>
            </a:extLst>
          </p:cNvPr>
          <p:cNvSpPr/>
          <p:nvPr/>
        </p:nvSpPr>
        <p:spPr>
          <a:xfrm>
            <a:off x="5046645" y="2960982"/>
            <a:ext cx="737538" cy="782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Bullseye">
            <a:extLst>
              <a:ext uri="{FF2B5EF4-FFF2-40B4-BE49-F238E27FC236}">
                <a16:creationId xmlns:a16="http://schemas.microsoft.com/office/drawing/2014/main" id="{5BE2E5E4-01CE-4C57-84D0-687A2B0D19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4285" y="1916533"/>
            <a:ext cx="457200" cy="457200"/>
          </a:xfrm>
          <a:prstGeom prst="rect">
            <a:avLst/>
          </a:prstGeom>
        </p:spPr>
      </p:pic>
      <p:pic>
        <p:nvPicPr>
          <p:cNvPr id="33" name="Graphic 32" descr="World">
            <a:extLst>
              <a:ext uri="{FF2B5EF4-FFF2-40B4-BE49-F238E27FC236}">
                <a16:creationId xmlns:a16="http://schemas.microsoft.com/office/drawing/2014/main" id="{188A6761-F4D8-409F-A823-F1058EB422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6814" y="730877"/>
            <a:ext cx="457200" cy="457200"/>
          </a:xfrm>
          <a:prstGeom prst="rect">
            <a:avLst/>
          </a:prstGeom>
        </p:spPr>
      </p:pic>
      <p:pic>
        <p:nvPicPr>
          <p:cNvPr id="35" name="Graphic 34" descr="Handshake">
            <a:extLst>
              <a:ext uri="{FF2B5EF4-FFF2-40B4-BE49-F238E27FC236}">
                <a16:creationId xmlns:a16="http://schemas.microsoft.com/office/drawing/2014/main" id="{B92D0BE3-3CDB-444D-9458-D077ED9C1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86814" y="3109773"/>
            <a:ext cx="457200" cy="457200"/>
          </a:xfrm>
          <a:prstGeom prst="rect">
            <a:avLst/>
          </a:prstGeom>
        </p:spPr>
      </p:pic>
      <p:pic>
        <p:nvPicPr>
          <p:cNvPr id="37" name="Graphic 36" descr="Bank">
            <a:extLst>
              <a:ext uri="{FF2B5EF4-FFF2-40B4-BE49-F238E27FC236}">
                <a16:creationId xmlns:a16="http://schemas.microsoft.com/office/drawing/2014/main" id="{F9D67512-C392-4DC7-8FBC-AA0A0215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4285" y="4229307"/>
            <a:ext cx="457200" cy="457200"/>
          </a:xfrm>
          <a:prstGeom prst="rect">
            <a:avLst/>
          </a:prstGeom>
        </p:spPr>
      </p:pic>
      <p:sp>
        <p:nvSpPr>
          <p:cNvPr id="42" name="Oval 41">
            <a:extLst>
              <a:ext uri="{FF2B5EF4-FFF2-40B4-BE49-F238E27FC236}">
                <a16:creationId xmlns:a16="http://schemas.microsoft.com/office/drawing/2014/main" id="{A368B322-CFC0-441A-9094-5A5C241DBC3B}"/>
              </a:ext>
            </a:extLst>
          </p:cNvPr>
          <p:cNvSpPr/>
          <p:nvPr/>
        </p:nvSpPr>
        <p:spPr>
          <a:xfrm>
            <a:off x="3852521" y="2607743"/>
            <a:ext cx="795528" cy="228600"/>
          </a:xfrm>
          <a:prstGeom prst="ellipse">
            <a:avLst/>
          </a:prstGeom>
          <a:solidFill>
            <a:schemeClr val="tx1">
              <a:alpha val="5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E43494E-6044-4276-8C5F-6C0CF1EB16E0}"/>
              </a:ext>
            </a:extLst>
          </p:cNvPr>
          <p:cNvSpPr/>
          <p:nvPr/>
        </p:nvSpPr>
        <p:spPr>
          <a:xfrm>
            <a:off x="3876738" y="4972552"/>
            <a:ext cx="795528" cy="228600"/>
          </a:xfrm>
          <a:prstGeom prst="ellipse">
            <a:avLst/>
          </a:prstGeom>
          <a:solidFill>
            <a:schemeClr val="tx1">
              <a:alpha val="5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347DCB3-B7D5-4CDF-A07D-4B74B0AE17D3}"/>
              </a:ext>
            </a:extLst>
          </p:cNvPr>
          <p:cNvSpPr/>
          <p:nvPr/>
        </p:nvSpPr>
        <p:spPr>
          <a:xfrm>
            <a:off x="5046645" y="1427352"/>
            <a:ext cx="795528" cy="233012"/>
          </a:xfrm>
          <a:prstGeom prst="ellipse">
            <a:avLst/>
          </a:prstGeom>
          <a:solidFill>
            <a:schemeClr val="tx1">
              <a:alpha val="5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0533E79-B346-403D-9E58-219816CF04CE}"/>
              </a:ext>
            </a:extLst>
          </p:cNvPr>
          <p:cNvSpPr/>
          <p:nvPr/>
        </p:nvSpPr>
        <p:spPr>
          <a:xfrm>
            <a:off x="5046645" y="3821637"/>
            <a:ext cx="795528" cy="233012"/>
          </a:xfrm>
          <a:prstGeom prst="ellipse">
            <a:avLst/>
          </a:prstGeom>
          <a:solidFill>
            <a:schemeClr val="tx1">
              <a:alpha val="5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DB88E31-9D1A-48C4-8208-548C7D06E83C}"/>
              </a:ext>
            </a:extLst>
          </p:cNvPr>
          <p:cNvSpPr txBox="1"/>
          <p:nvPr/>
        </p:nvSpPr>
        <p:spPr>
          <a:xfrm>
            <a:off x="917506" y="4154501"/>
            <a:ext cx="2107048" cy="461665"/>
          </a:xfrm>
          <a:prstGeom prst="rect">
            <a:avLst/>
          </a:prstGeom>
          <a:noFill/>
        </p:spPr>
        <p:txBody>
          <a:bodyPr wrap="square" rtlCol="0">
            <a:spAutoFit/>
          </a:bodyPr>
          <a:lstStyle/>
          <a:p>
            <a:r>
              <a:rPr lang="en-US" sz="2400" b="1" dirty="0">
                <a:solidFill>
                  <a:srgbClr val="3082CA"/>
                </a:solidFill>
              </a:rPr>
              <a:t>What is LSEG ?</a:t>
            </a:r>
          </a:p>
        </p:txBody>
      </p:sp>
      <p:sp>
        <p:nvSpPr>
          <p:cNvPr id="47" name="TextBox 46">
            <a:extLst>
              <a:ext uri="{FF2B5EF4-FFF2-40B4-BE49-F238E27FC236}">
                <a16:creationId xmlns:a16="http://schemas.microsoft.com/office/drawing/2014/main" id="{FB0B06ED-6A83-4A95-86FD-0294B3E19D1D}"/>
              </a:ext>
            </a:extLst>
          </p:cNvPr>
          <p:cNvSpPr txBox="1"/>
          <p:nvPr/>
        </p:nvSpPr>
        <p:spPr>
          <a:xfrm flipH="1">
            <a:off x="292175" y="4718794"/>
            <a:ext cx="3101342" cy="2400657"/>
          </a:xfrm>
          <a:prstGeom prst="rect">
            <a:avLst/>
          </a:prstGeom>
          <a:noFill/>
        </p:spPr>
        <p:txBody>
          <a:bodyPr wrap="square" rtlCol="0">
            <a:spAutoFit/>
          </a:bodyPr>
          <a:lstStyle/>
          <a:p>
            <a:pPr algn="r"/>
            <a:r>
              <a:rPr lang="en-US" dirty="0"/>
              <a:t>London Stock Exchange Group is a British-based stock exchange and financial information company. It is headquartered in London, England.</a:t>
            </a:r>
            <a:r>
              <a:rPr lang="en-US" dirty="0">
                <a:solidFill>
                  <a:schemeClr val="tx1">
                    <a:lumMod val="50000"/>
                    <a:lumOff val="50000"/>
                  </a:schemeClr>
                </a:solidFill>
              </a:rPr>
              <a:t>.</a:t>
            </a: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6B0BD2CC-D951-464E-B106-14B648776677}"/>
              </a:ext>
            </a:extLst>
          </p:cNvPr>
          <p:cNvSpPr txBox="1"/>
          <p:nvPr/>
        </p:nvSpPr>
        <p:spPr>
          <a:xfrm>
            <a:off x="1189337" y="1035655"/>
            <a:ext cx="1835217" cy="461665"/>
          </a:xfrm>
          <a:prstGeom prst="rect">
            <a:avLst/>
          </a:prstGeom>
          <a:noFill/>
        </p:spPr>
        <p:txBody>
          <a:bodyPr wrap="square" rtlCol="0">
            <a:spAutoFit/>
          </a:bodyPr>
          <a:lstStyle/>
          <a:p>
            <a:r>
              <a:rPr lang="en-US" sz="2400" b="1" dirty="0">
                <a:solidFill>
                  <a:srgbClr val="FF2501"/>
                </a:solidFill>
              </a:rPr>
              <a:t>History</a:t>
            </a:r>
          </a:p>
        </p:txBody>
      </p:sp>
      <p:sp>
        <p:nvSpPr>
          <p:cNvPr id="49" name="TextBox 48">
            <a:extLst>
              <a:ext uri="{FF2B5EF4-FFF2-40B4-BE49-F238E27FC236}">
                <a16:creationId xmlns:a16="http://schemas.microsoft.com/office/drawing/2014/main" id="{4DDBC9B2-410C-48E8-B81A-BCF890616305}"/>
              </a:ext>
            </a:extLst>
          </p:cNvPr>
          <p:cNvSpPr txBox="1"/>
          <p:nvPr/>
        </p:nvSpPr>
        <p:spPr>
          <a:xfrm flipH="1">
            <a:off x="295432" y="1555327"/>
            <a:ext cx="3101342" cy="3016210"/>
          </a:xfrm>
          <a:prstGeom prst="rect">
            <a:avLst/>
          </a:prstGeom>
          <a:noFill/>
        </p:spPr>
        <p:txBody>
          <a:bodyPr wrap="square" rtlCol="0">
            <a:spAutoFit/>
          </a:bodyPr>
          <a:lstStyle/>
          <a:p>
            <a:pPr algn="r"/>
            <a:r>
              <a:rPr lang="en-US" dirty="0"/>
              <a:t>London Stock Exchange is one of the world’s oldest stock exchanges and can trace its history back more than 300 years. London Stock Exchange Group was created in October 2007 when London Stock Exchange merged with Milan Stock Exchange, Borsa Italiana.</a:t>
            </a: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p:txBody>
      </p:sp>
      <p:sp>
        <p:nvSpPr>
          <p:cNvPr id="52" name="TextBox 51">
            <a:extLst>
              <a:ext uri="{FF2B5EF4-FFF2-40B4-BE49-F238E27FC236}">
                <a16:creationId xmlns:a16="http://schemas.microsoft.com/office/drawing/2014/main" id="{DE8A838B-7F4C-4D82-89DA-7DBAA6D6684E}"/>
              </a:ext>
            </a:extLst>
          </p:cNvPr>
          <p:cNvSpPr txBox="1"/>
          <p:nvPr/>
        </p:nvSpPr>
        <p:spPr>
          <a:xfrm>
            <a:off x="6521852" y="312927"/>
            <a:ext cx="1835217" cy="461665"/>
          </a:xfrm>
          <a:prstGeom prst="rect">
            <a:avLst/>
          </a:prstGeom>
          <a:noFill/>
        </p:spPr>
        <p:txBody>
          <a:bodyPr wrap="square" rtlCol="0">
            <a:spAutoFit/>
          </a:bodyPr>
          <a:lstStyle/>
          <a:p>
            <a:r>
              <a:rPr lang="en-US" sz="2400" b="1" dirty="0">
                <a:solidFill>
                  <a:srgbClr val="014B75"/>
                </a:solidFill>
              </a:rPr>
              <a:t>Main Market</a:t>
            </a:r>
          </a:p>
        </p:txBody>
      </p:sp>
      <p:sp>
        <p:nvSpPr>
          <p:cNvPr id="53" name="TextBox 52">
            <a:extLst>
              <a:ext uri="{FF2B5EF4-FFF2-40B4-BE49-F238E27FC236}">
                <a16:creationId xmlns:a16="http://schemas.microsoft.com/office/drawing/2014/main" id="{38FE7DD1-5055-4C31-9AC3-054D5FAAB6D2}"/>
              </a:ext>
            </a:extLst>
          </p:cNvPr>
          <p:cNvSpPr txBox="1"/>
          <p:nvPr/>
        </p:nvSpPr>
        <p:spPr>
          <a:xfrm flipH="1">
            <a:off x="6285670" y="885536"/>
            <a:ext cx="2697384" cy="2739211"/>
          </a:xfrm>
          <a:prstGeom prst="rect">
            <a:avLst/>
          </a:prstGeom>
          <a:noFill/>
        </p:spPr>
        <p:txBody>
          <a:bodyPr wrap="square" rtlCol="0">
            <a:spAutoFit/>
          </a:bodyPr>
          <a:lstStyle/>
          <a:p>
            <a:r>
              <a:rPr lang="en-US" dirty="0"/>
              <a:t>London Stock Exchange’s Main Market is the world’s most international market for the admission and trading of equity, debt and other securities. It includes Over 1,300 companies from 70 countries.</a:t>
            </a: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p:txBody>
      </p:sp>
      <p:sp>
        <p:nvSpPr>
          <p:cNvPr id="55" name="TextBox 54">
            <a:extLst>
              <a:ext uri="{FF2B5EF4-FFF2-40B4-BE49-F238E27FC236}">
                <a16:creationId xmlns:a16="http://schemas.microsoft.com/office/drawing/2014/main" id="{9086FBC5-6216-461D-B2A6-C165F20861C9}"/>
              </a:ext>
            </a:extLst>
          </p:cNvPr>
          <p:cNvSpPr txBox="1"/>
          <p:nvPr/>
        </p:nvSpPr>
        <p:spPr>
          <a:xfrm flipH="1">
            <a:off x="6232558" y="3944359"/>
            <a:ext cx="3101342" cy="2600071"/>
          </a:xfrm>
          <a:prstGeom prst="rect">
            <a:avLst/>
          </a:prstGeom>
          <a:noFill/>
        </p:spPr>
        <p:txBody>
          <a:bodyPr wrap="square" rtlCol="0">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Iskoola Pota" panose="02010503010101010104" pitchFamily="2" charset="0"/>
              </a:rPr>
              <a:t>LSEG Technology is a part of the Global Technology Services. It provides capital market technologies &amp; services.</a:t>
            </a:r>
            <a:endParaRPr lang="en-US" sz="1100" dirty="0">
              <a:latin typeface="Calibri" panose="020F0502020204030204" pitchFamily="34" charset="0"/>
              <a:ea typeface="Calibri" panose="020F0502020204030204" pitchFamily="34" charset="0"/>
              <a:cs typeface="Iskoola Pota" panose="02010503010101010104" pitchFamily="2" charset="0"/>
            </a:endParaRPr>
          </a:p>
          <a:p>
            <a:pPr lvl="0">
              <a:defRPr cap="all"/>
            </a:pPr>
            <a:endParaRPr lang="en-US" dirty="0"/>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FAC2936F-4D25-48CB-AA60-B5CD455B9ED3}"/>
              </a:ext>
            </a:extLst>
          </p:cNvPr>
          <p:cNvSpPr txBox="1"/>
          <p:nvPr/>
        </p:nvSpPr>
        <p:spPr>
          <a:xfrm>
            <a:off x="6202168" y="3487989"/>
            <a:ext cx="3590428" cy="461665"/>
          </a:xfrm>
          <a:prstGeom prst="rect">
            <a:avLst/>
          </a:prstGeom>
          <a:noFill/>
        </p:spPr>
        <p:txBody>
          <a:bodyPr wrap="square" rtlCol="0">
            <a:spAutoFit/>
          </a:bodyPr>
          <a:lstStyle/>
          <a:p>
            <a:r>
              <a:rPr lang="en-US" sz="2400" b="1" dirty="0">
                <a:solidFill>
                  <a:srgbClr val="920284"/>
                </a:solidFill>
              </a:rPr>
              <a:t>What is LSEG Technology ?</a:t>
            </a:r>
          </a:p>
        </p:txBody>
      </p:sp>
      <p:sp>
        <p:nvSpPr>
          <p:cNvPr id="60" name="TextBox 59">
            <a:extLst>
              <a:ext uri="{FF2B5EF4-FFF2-40B4-BE49-F238E27FC236}">
                <a16:creationId xmlns:a16="http://schemas.microsoft.com/office/drawing/2014/main" id="{73048056-C164-4638-B9CF-C08A17E2D521}"/>
              </a:ext>
            </a:extLst>
          </p:cNvPr>
          <p:cNvSpPr txBox="1"/>
          <p:nvPr/>
        </p:nvSpPr>
        <p:spPr>
          <a:xfrm>
            <a:off x="626680" y="300424"/>
            <a:ext cx="2688699" cy="523220"/>
          </a:xfrm>
          <a:prstGeom prst="rect">
            <a:avLst/>
          </a:prstGeom>
          <a:noFill/>
        </p:spPr>
        <p:txBody>
          <a:bodyPr wrap="square" rtlCol="0">
            <a:spAutoFit/>
          </a:bodyPr>
          <a:lstStyle/>
          <a:p>
            <a:r>
              <a:rPr lang="en-US" sz="2800" b="1" spc="300" dirty="0">
                <a:solidFill>
                  <a:srgbClr val="0000FF"/>
                </a:solidFill>
                <a:latin typeface="Century Gothic" panose="020B0502020202020204" pitchFamily="34" charset="0"/>
              </a:rPr>
              <a:t>ABOUT LSEG</a:t>
            </a:r>
          </a:p>
        </p:txBody>
      </p:sp>
    </p:spTree>
    <p:extLst>
      <p:ext uri="{BB962C8B-B14F-4D97-AF65-F5344CB8AC3E}">
        <p14:creationId xmlns:p14="http://schemas.microsoft.com/office/powerpoint/2010/main" val="210397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BD80C4D-D212-42D5-9704-E758A6BE0FDB}"/>
              </a:ext>
            </a:extLst>
          </p:cNvPr>
          <p:cNvGrpSpPr/>
          <p:nvPr/>
        </p:nvGrpSpPr>
        <p:grpSpPr>
          <a:xfrm>
            <a:off x="6959070" y="2392297"/>
            <a:ext cx="2011680" cy="2743200"/>
            <a:chOff x="6959070" y="2392297"/>
            <a:chExt cx="2011680" cy="2743200"/>
          </a:xfrm>
        </p:grpSpPr>
        <p:sp>
          <p:nvSpPr>
            <p:cNvPr id="25" name="Flowchart: Document 24">
              <a:extLst>
                <a:ext uri="{FF2B5EF4-FFF2-40B4-BE49-F238E27FC236}">
                  <a16:creationId xmlns:a16="http://schemas.microsoft.com/office/drawing/2014/main" id="{6B574856-7AE7-499D-8E1A-AC08C04E8C10}"/>
                </a:ext>
              </a:extLst>
            </p:cNvPr>
            <p:cNvSpPr/>
            <p:nvPr/>
          </p:nvSpPr>
          <p:spPr>
            <a:xfrm flipH="1" flipV="1">
              <a:off x="6959070" y="2392297"/>
              <a:ext cx="2011680" cy="2743200"/>
            </a:xfrm>
            <a:prstGeom prst="flowChartDocumen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8F4AF66-A333-45AE-BCCE-96126ED1C121}"/>
                </a:ext>
              </a:extLst>
            </p:cNvPr>
            <p:cNvSpPr txBox="1"/>
            <p:nvPr/>
          </p:nvSpPr>
          <p:spPr>
            <a:xfrm>
              <a:off x="7100311" y="3241779"/>
              <a:ext cx="1771044" cy="1323439"/>
            </a:xfrm>
            <a:prstGeom prst="rect">
              <a:avLst/>
            </a:prstGeom>
            <a:noFill/>
          </p:spPr>
          <p:txBody>
            <a:bodyPr wrap="square" rtlCol="0">
              <a:spAutoFit/>
            </a:bodyPr>
            <a:lstStyle/>
            <a:p>
              <a:pPr lvl="0" algn="ctr"/>
              <a:r>
                <a:rPr lang="en-US" sz="1600" dirty="0"/>
                <a:t>The most common capital markets are the stock market and the bond market.</a:t>
              </a:r>
            </a:p>
          </p:txBody>
        </p:sp>
      </p:grpSp>
      <p:grpSp>
        <p:nvGrpSpPr>
          <p:cNvPr id="37" name="Group 36">
            <a:extLst>
              <a:ext uri="{FF2B5EF4-FFF2-40B4-BE49-F238E27FC236}">
                <a16:creationId xmlns:a16="http://schemas.microsoft.com/office/drawing/2014/main" id="{478FC540-DE38-4151-9AB6-F194E8759D1E}"/>
              </a:ext>
            </a:extLst>
          </p:cNvPr>
          <p:cNvGrpSpPr/>
          <p:nvPr/>
        </p:nvGrpSpPr>
        <p:grpSpPr>
          <a:xfrm>
            <a:off x="3947160" y="160421"/>
            <a:ext cx="2011680" cy="2768774"/>
            <a:chOff x="3947160" y="160421"/>
            <a:chExt cx="2011680" cy="2768774"/>
          </a:xfrm>
        </p:grpSpPr>
        <p:sp>
          <p:nvSpPr>
            <p:cNvPr id="16" name="Flowchart: Document 15">
              <a:extLst>
                <a:ext uri="{FF2B5EF4-FFF2-40B4-BE49-F238E27FC236}">
                  <a16:creationId xmlns:a16="http://schemas.microsoft.com/office/drawing/2014/main" id="{3914B36B-80D4-4AAD-9C6E-DD5D9F537F08}"/>
                </a:ext>
              </a:extLst>
            </p:cNvPr>
            <p:cNvSpPr/>
            <p:nvPr/>
          </p:nvSpPr>
          <p:spPr>
            <a:xfrm flipH="1" flipV="1">
              <a:off x="3947160" y="160421"/>
              <a:ext cx="2011680" cy="2743200"/>
            </a:xfrm>
            <a:prstGeom prst="flowChartDocumen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9AFAE69-6C4A-4111-8D22-7B289F3C2809}"/>
                </a:ext>
              </a:extLst>
            </p:cNvPr>
            <p:cNvSpPr txBox="1"/>
            <p:nvPr/>
          </p:nvSpPr>
          <p:spPr>
            <a:xfrm>
              <a:off x="4093823" y="620871"/>
              <a:ext cx="1771044" cy="2308324"/>
            </a:xfrm>
            <a:prstGeom prst="rect">
              <a:avLst/>
            </a:prstGeom>
            <a:noFill/>
          </p:spPr>
          <p:txBody>
            <a:bodyPr wrap="square" rtlCol="0">
              <a:spAutoFit/>
            </a:bodyPr>
            <a:lstStyle/>
            <a:p>
              <a:pPr lvl="0" algn="ctr"/>
              <a:r>
                <a:rPr lang="en-US" sz="1600" b="1" dirty="0"/>
                <a:t>Capital markets refer to the places where savings and investments are moved between suppliers of capital and those who are in need of capital.</a:t>
              </a:r>
            </a:p>
          </p:txBody>
        </p:sp>
      </p:grpSp>
      <p:grpSp>
        <p:nvGrpSpPr>
          <p:cNvPr id="36" name="Group 35">
            <a:extLst>
              <a:ext uri="{FF2B5EF4-FFF2-40B4-BE49-F238E27FC236}">
                <a16:creationId xmlns:a16="http://schemas.microsoft.com/office/drawing/2014/main" id="{655EB0A0-5440-4969-A119-BDC82BAC1E42}"/>
              </a:ext>
            </a:extLst>
          </p:cNvPr>
          <p:cNvGrpSpPr/>
          <p:nvPr/>
        </p:nvGrpSpPr>
        <p:grpSpPr>
          <a:xfrm>
            <a:off x="910385" y="2392297"/>
            <a:ext cx="2048977" cy="2759944"/>
            <a:chOff x="910385" y="2392297"/>
            <a:chExt cx="2048977" cy="2759944"/>
          </a:xfrm>
        </p:grpSpPr>
        <p:sp>
          <p:nvSpPr>
            <p:cNvPr id="4" name="Flowchart: Document 3">
              <a:extLst>
                <a:ext uri="{FF2B5EF4-FFF2-40B4-BE49-F238E27FC236}">
                  <a16:creationId xmlns:a16="http://schemas.microsoft.com/office/drawing/2014/main" id="{FDF7F6D5-56C5-4576-A194-12A74AA683E8}"/>
                </a:ext>
              </a:extLst>
            </p:cNvPr>
            <p:cNvSpPr/>
            <p:nvPr/>
          </p:nvSpPr>
          <p:spPr>
            <a:xfrm flipH="1" flipV="1">
              <a:off x="910385" y="2392297"/>
              <a:ext cx="2011680" cy="2743200"/>
            </a:xfrm>
            <a:prstGeom prst="flowChartDocumen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C63565-9D85-4B12-BCF2-B710E08949D1}"/>
                </a:ext>
              </a:extLst>
            </p:cNvPr>
            <p:cNvSpPr txBox="1"/>
            <p:nvPr/>
          </p:nvSpPr>
          <p:spPr>
            <a:xfrm>
              <a:off x="922817" y="2843917"/>
              <a:ext cx="2036545" cy="2308324"/>
            </a:xfrm>
            <a:prstGeom prst="rect">
              <a:avLst/>
            </a:prstGeom>
            <a:noFill/>
          </p:spPr>
          <p:txBody>
            <a:bodyPr wrap="square" rtlCol="0">
              <a:spAutoFit/>
            </a:bodyPr>
            <a:lstStyle/>
            <a:p>
              <a:pPr lvl="0" algn="ctr"/>
              <a:r>
                <a:rPr lang="en-US" sz="1600" dirty="0"/>
                <a:t>Capital markets consist of the primary market, where new securities are issued and sold, and the secondary market, where already-issued securities are traded between investors.</a:t>
              </a:r>
            </a:p>
          </p:txBody>
        </p:sp>
      </p:grpSp>
      <p:sp>
        <p:nvSpPr>
          <p:cNvPr id="8" name="Oval 7">
            <a:extLst>
              <a:ext uri="{FF2B5EF4-FFF2-40B4-BE49-F238E27FC236}">
                <a16:creationId xmlns:a16="http://schemas.microsoft.com/office/drawing/2014/main" id="{A8ADE1A6-BC7C-425D-9F66-2443F9F4B059}"/>
              </a:ext>
            </a:extLst>
          </p:cNvPr>
          <p:cNvSpPr/>
          <p:nvPr/>
        </p:nvSpPr>
        <p:spPr>
          <a:xfrm>
            <a:off x="1321865" y="6324217"/>
            <a:ext cx="1188720" cy="365760"/>
          </a:xfrm>
          <a:prstGeom prst="ellipse">
            <a:avLst/>
          </a:prstGeom>
          <a:gradFill flip="none" rotWithShape="1">
            <a:gsLst>
              <a:gs pos="0">
                <a:schemeClr val="tx1">
                  <a:alpha val="77000"/>
                </a:schemeClr>
              </a:gs>
              <a:gs pos="100000">
                <a:schemeClr val="bg1">
                  <a:alpha val="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1EBC729F-F3A0-418A-9B37-1CF6559729C6}"/>
              </a:ext>
            </a:extLst>
          </p:cNvPr>
          <p:cNvSpPr/>
          <p:nvPr/>
        </p:nvSpPr>
        <p:spPr>
          <a:xfrm flipV="1">
            <a:off x="113090" y="5135497"/>
            <a:ext cx="3606270" cy="1371600"/>
          </a:xfrm>
          <a:prstGeom prst="triangle">
            <a:avLst/>
          </a:prstGeom>
          <a:gradFill flip="none" rotWithShape="1">
            <a:gsLst>
              <a:gs pos="92000">
                <a:srgbClr val="FF9900"/>
              </a:gs>
              <a:gs pos="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Triangle 5">
            <a:extLst>
              <a:ext uri="{FF2B5EF4-FFF2-40B4-BE49-F238E27FC236}">
                <a16:creationId xmlns:a16="http://schemas.microsoft.com/office/drawing/2014/main" id="{32F6CBDD-EC99-47DB-8589-D6B8D75B6140}"/>
              </a:ext>
            </a:extLst>
          </p:cNvPr>
          <p:cNvSpPr/>
          <p:nvPr/>
        </p:nvSpPr>
        <p:spPr>
          <a:xfrm flipH="1">
            <a:off x="113090" y="4537933"/>
            <a:ext cx="797295" cy="609596"/>
          </a:xfrm>
          <a:prstGeom prst="rtTriangle">
            <a:avLst/>
          </a:prstGeom>
          <a:solidFill>
            <a:srgbClr val="E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2D730AA5-9D65-4D6C-BFE9-9918A9238E30}"/>
              </a:ext>
            </a:extLst>
          </p:cNvPr>
          <p:cNvSpPr/>
          <p:nvPr/>
        </p:nvSpPr>
        <p:spPr>
          <a:xfrm>
            <a:off x="2922065" y="4537933"/>
            <a:ext cx="797295" cy="609596"/>
          </a:xfrm>
          <a:prstGeom prst="rtTriangle">
            <a:avLst/>
          </a:prstGeom>
          <a:solidFill>
            <a:srgbClr val="E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50AD743-237A-403B-BAEF-2B272153093D}"/>
              </a:ext>
            </a:extLst>
          </p:cNvPr>
          <p:cNvSpPr/>
          <p:nvPr/>
        </p:nvSpPr>
        <p:spPr>
          <a:xfrm>
            <a:off x="4358640" y="4092341"/>
            <a:ext cx="1188720" cy="365760"/>
          </a:xfrm>
          <a:prstGeom prst="ellipse">
            <a:avLst/>
          </a:prstGeom>
          <a:gradFill flip="none" rotWithShape="1">
            <a:gsLst>
              <a:gs pos="0">
                <a:schemeClr val="tx1">
                  <a:alpha val="77000"/>
                </a:schemeClr>
              </a:gs>
              <a:gs pos="100000">
                <a:schemeClr val="bg1">
                  <a:alpha val="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C907D2D5-4E73-4EC1-AFE0-5100A77435D3}"/>
              </a:ext>
            </a:extLst>
          </p:cNvPr>
          <p:cNvSpPr/>
          <p:nvPr/>
        </p:nvSpPr>
        <p:spPr>
          <a:xfrm flipV="1">
            <a:off x="3149865" y="2903621"/>
            <a:ext cx="3606270" cy="1371600"/>
          </a:xfrm>
          <a:prstGeom prst="triangle">
            <a:avLst/>
          </a:prstGeom>
          <a:gradFill flip="none" rotWithShape="1">
            <a:gsLst>
              <a:gs pos="92000">
                <a:srgbClr val="3333CC"/>
              </a:gs>
              <a:gs pos="0">
                <a:srgbClr val="00CC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a16="http://schemas.microsoft.com/office/drawing/2014/main" id="{98D16040-337D-4729-A500-22745A4477D9}"/>
              </a:ext>
            </a:extLst>
          </p:cNvPr>
          <p:cNvSpPr/>
          <p:nvPr/>
        </p:nvSpPr>
        <p:spPr>
          <a:xfrm flipH="1">
            <a:off x="3149865" y="2306057"/>
            <a:ext cx="797295" cy="609596"/>
          </a:xfrm>
          <a:prstGeom prst="rtTriangle">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EA0E0168-FE61-4939-BE4C-C17162899B4A}"/>
              </a:ext>
            </a:extLst>
          </p:cNvPr>
          <p:cNvSpPr/>
          <p:nvPr/>
        </p:nvSpPr>
        <p:spPr>
          <a:xfrm>
            <a:off x="5958840" y="2306057"/>
            <a:ext cx="797295" cy="609596"/>
          </a:xfrm>
          <a:prstGeom prst="rtTriangle">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8B37E3-6E8A-45C3-8E05-CCE177A66383}"/>
              </a:ext>
            </a:extLst>
          </p:cNvPr>
          <p:cNvSpPr/>
          <p:nvPr/>
        </p:nvSpPr>
        <p:spPr>
          <a:xfrm>
            <a:off x="7370550" y="6324217"/>
            <a:ext cx="1188720" cy="365760"/>
          </a:xfrm>
          <a:prstGeom prst="ellipse">
            <a:avLst/>
          </a:prstGeom>
          <a:gradFill flip="none" rotWithShape="1">
            <a:gsLst>
              <a:gs pos="0">
                <a:schemeClr val="tx1">
                  <a:alpha val="77000"/>
                </a:schemeClr>
              </a:gs>
              <a:gs pos="100000">
                <a:schemeClr val="bg1">
                  <a:alpha val="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823A1E44-2AE0-4226-BFC9-A52B7EE5EEFD}"/>
              </a:ext>
            </a:extLst>
          </p:cNvPr>
          <p:cNvSpPr/>
          <p:nvPr/>
        </p:nvSpPr>
        <p:spPr>
          <a:xfrm flipV="1">
            <a:off x="6161775" y="5135497"/>
            <a:ext cx="3606270" cy="1371600"/>
          </a:xfrm>
          <a:prstGeom prst="triangle">
            <a:avLst/>
          </a:prstGeom>
          <a:gradFill flip="none" rotWithShape="1">
            <a:gsLst>
              <a:gs pos="92000">
                <a:srgbClr val="00CC00"/>
              </a:gs>
              <a:gs pos="0">
                <a:srgbClr val="99FF9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Triangle 26">
            <a:extLst>
              <a:ext uri="{FF2B5EF4-FFF2-40B4-BE49-F238E27FC236}">
                <a16:creationId xmlns:a16="http://schemas.microsoft.com/office/drawing/2014/main" id="{9DBCEE9A-CBD1-4154-9336-DA7DDB99E796}"/>
              </a:ext>
            </a:extLst>
          </p:cNvPr>
          <p:cNvSpPr/>
          <p:nvPr/>
        </p:nvSpPr>
        <p:spPr>
          <a:xfrm flipH="1">
            <a:off x="6161775" y="4537933"/>
            <a:ext cx="797295" cy="609596"/>
          </a:xfrm>
          <a:prstGeom prst="rtTriangle">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9197B9C7-8E89-49C8-A36D-8A9998A333D0}"/>
              </a:ext>
            </a:extLst>
          </p:cNvPr>
          <p:cNvSpPr/>
          <p:nvPr/>
        </p:nvSpPr>
        <p:spPr>
          <a:xfrm>
            <a:off x="8970750" y="4537933"/>
            <a:ext cx="797295" cy="609596"/>
          </a:xfrm>
          <a:prstGeom prst="rtTriangle">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37B03D5-6A63-4BC7-8052-231839BB852D}"/>
              </a:ext>
            </a:extLst>
          </p:cNvPr>
          <p:cNvSpPr txBox="1"/>
          <p:nvPr/>
        </p:nvSpPr>
        <p:spPr>
          <a:xfrm>
            <a:off x="125030" y="174033"/>
            <a:ext cx="3822130" cy="646331"/>
          </a:xfrm>
          <a:prstGeom prst="rect">
            <a:avLst/>
          </a:prstGeom>
          <a:noFill/>
        </p:spPr>
        <p:txBody>
          <a:bodyPr wrap="square" rtlCol="0">
            <a:spAutoFit/>
          </a:bodyPr>
          <a:lstStyle/>
          <a:p>
            <a:r>
              <a:rPr lang="en-US" sz="3600" b="1" dirty="0">
                <a:latin typeface="Century Gothic" panose="020B0502020202020204" pitchFamily="34" charset="0"/>
              </a:rPr>
              <a:t>Capital markets</a:t>
            </a:r>
          </a:p>
        </p:txBody>
      </p:sp>
      <p:sp>
        <p:nvSpPr>
          <p:cNvPr id="34" name="Rectangle 33" descr="Dollar">
            <a:extLst>
              <a:ext uri="{FF2B5EF4-FFF2-40B4-BE49-F238E27FC236}">
                <a16:creationId xmlns:a16="http://schemas.microsoft.com/office/drawing/2014/main" id="{C5B8FDF7-D3E6-4BC8-89C5-522156F44EE6}"/>
              </a:ext>
            </a:extLst>
          </p:cNvPr>
          <p:cNvSpPr/>
          <p:nvPr/>
        </p:nvSpPr>
        <p:spPr>
          <a:xfrm>
            <a:off x="4416731" y="2935870"/>
            <a:ext cx="1130629" cy="113062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3" name="Rectangle 42" descr="Bar Graph with Upward Trend">
            <a:extLst>
              <a:ext uri="{FF2B5EF4-FFF2-40B4-BE49-F238E27FC236}">
                <a16:creationId xmlns:a16="http://schemas.microsoft.com/office/drawing/2014/main" id="{B958DE9F-F5C7-4C33-A90B-21E794C53578}"/>
              </a:ext>
            </a:extLst>
          </p:cNvPr>
          <p:cNvSpPr/>
          <p:nvPr/>
        </p:nvSpPr>
        <p:spPr>
          <a:xfrm>
            <a:off x="1409319" y="5164374"/>
            <a:ext cx="1013811" cy="101381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44" name="Rectangle 43" descr="Upward trend">
            <a:extLst>
              <a:ext uri="{FF2B5EF4-FFF2-40B4-BE49-F238E27FC236}">
                <a16:creationId xmlns:a16="http://schemas.microsoft.com/office/drawing/2014/main" id="{619AF9CF-3C26-496D-860F-06DF56D804BB}"/>
              </a:ext>
            </a:extLst>
          </p:cNvPr>
          <p:cNvSpPr/>
          <p:nvPr/>
        </p:nvSpPr>
        <p:spPr>
          <a:xfrm>
            <a:off x="7420945" y="5079460"/>
            <a:ext cx="1151157" cy="115115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Tree>
    <p:extLst>
      <p:ext uri="{BB962C8B-B14F-4D97-AF65-F5344CB8AC3E}">
        <p14:creationId xmlns:p14="http://schemas.microsoft.com/office/powerpoint/2010/main" val="283049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17" presetClass="entr" presetSubtype="4"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ppt_x</p:attrName>
                                        </p:attrNameLst>
                                      </p:cBhvr>
                                      <p:tavLst>
                                        <p:tav tm="0">
                                          <p:val>
                                            <p:strVal val="#ppt_x"/>
                                          </p:val>
                                        </p:tav>
                                        <p:tav tm="100000">
                                          <p:val>
                                            <p:strVal val="#ppt_x"/>
                                          </p:val>
                                        </p:tav>
                                      </p:tavLst>
                                    </p:anim>
                                    <p:anim calcmode="lin" valueType="num">
                                      <p:cBhvr>
                                        <p:cTn id="23" dur="500" fill="hold"/>
                                        <p:tgtEl>
                                          <p:spTgt spid="36"/>
                                        </p:tgtEl>
                                        <p:attrNameLst>
                                          <p:attrName>ppt_y</p:attrName>
                                        </p:attrNameLst>
                                      </p:cBhvr>
                                      <p:tavLst>
                                        <p:tav tm="0">
                                          <p:val>
                                            <p:strVal val="#ppt_y+#ppt_h/2"/>
                                          </p:val>
                                        </p:tav>
                                        <p:tav tm="100000">
                                          <p:val>
                                            <p:strVal val="#ppt_y"/>
                                          </p:val>
                                        </p:tav>
                                      </p:tavLst>
                                    </p:anim>
                                    <p:anim calcmode="lin" valueType="num">
                                      <p:cBhvr>
                                        <p:cTn id="24" dur="500" fill="hold"/>
                                        <p:tgtEl>
                                          <p:spTgt spid="36"/>
                                        </p:tgtEl>
                                        <p:attrNameLst>
                                          <p:attrName>ppt_w</p:attrName>
                                        </p:attrNameLst>
                                      </p:cBhvr>
                                      <p:tavLst>
                                        <p:tav tm="0">
                                          <p:val>
                                            <p:strVal val="#ppt_w"/>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ID="17" presetClass="entr" presetSubtype="4"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ppt_x</p:attrName>
                                        </p:attrNameLst>
                                      </p:cBhvr>
                                      <p:tavLst>
                                        <p:tav tm="0">
                                          <p:val>
                                            <p:strVal val="#ppt_x"/>
                                          </p:val>
                                        </p:tav>
                                        <p:tav tm="100000">
                                          <p:val>
                                            <p:strVal val="#ppt_x"/>
                                          </p:val>
                                        </p:tav>
                                      </p:tavLst>
                                    </p:anim>
                                    <p:anim calcmode="lin" valueType="num">
                                      <p:cBhvr>
                                        <p:cTn id="30" dur="500" fill="hold"/>
                                        <p:tgtEl>
                                          <p:spTgt spid="37"/>
                                        </p:tgtEl>
                                        <p:attrNameLst>
                                          <p:attrName>ppt_y</p:attrName>
                                        </p:attrNameLst>
                                      </p:cBhvr>
                                      <p:tavLst>
                                        <p:tav tm="0">
                                          <p:val>
                                            <p:strVal val="#ppt_y+#ppt_h/2"/>
                                          </p:val>
                                        </p:tav>
                                        <p:tav tm="100000">
                                          <p:val>
                                            <p:strVal val="#ppt_y"/>
                                          </p:val>
                                        </p:tav>
                                      </p:tavLst>
                                    </p:anim>
                                    <p:anim calcmode="lin" valueType="num">
                                      <p:cBhvr>
                                        <p:cTn id="31" dur="500" fill="hold"/>
                                        <p:tgtEl>
                                          <p:spTgt spid="37"/>
                                        </p:tgtEl>
                                        <p:attrNameLst>
                                          <p:attrName>ppt_w</p:attrName>
                                        </p:attrNameLst>
                                      </p:cBhvr>
                                      <p:tavLst>
                                        <p:tav tm="0">
                                          <p:val>
                                            <p:strVal val="#ppt_w"/>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childTnLst>
                                </p:cTn>
                              </p:par>
                            </p:childTnLst>
                          </p:cTn>
                        </p:par>
                        <p:par>
                          <p:cTn id="33" fill="hold">
                            <p:stCondLst>
                              <p:cond delay="2500"/>
                            </p:stCondLst>
                            <p:childTnLst>
                              <p:par>
                                <p:cTn id="34" presetID="17" presetClass="entr" presetSubtype="4"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ppt_x</p:attrName>
                                        </p:attrNameLst>
                                      </p:cBhvr>
                                      <p:tavLst>
                                        <p:tav tm="0">
                                          <p:val>
                                            <p:strVal val="#ppt_x"/>
                                          </p:val>
                                        </p:tav>
                                        <p:tav tm="100000">
                                          <p:val>
                                            <p:strVal val="#ppt_x"/>
                                          </p:val>
                                        </p:tav>
                                      </p:tavLst>
                                    </p:anim>
                                    <p:anim calcmode="lin" valueType="num">
                                      <p:cBhvr>
                                        <p:cTn id="37" dur="500" fill="hold"/>
                                        <p:tgtEl>
                                          <p:spTgt spid="38"/>
                                        </p:tgtEl>
                                        <p:attrNameLst>
                                          <p:attrName>ppt_y</p:attrName>
                                        </p:attrNameLst>
                                      </p:cBhvr>
                                      <p:tavLst>
                                        <p:tav tm="0">
                                          <p:val>
                                            <p:strVal val="#ppt_y+#ppt_h/2"/>
                                          </p:val>
                                        </p:tav>
                                        <p:tav tm="100000">
                                          <p:val>
                                            <p:strVal val="#ppt_y"/>
                                          </p:val>
                                        </p:tav>
                                      </p:tavLst>
                                    </p:anim>
                                    <p:anim calcmode="lin" valueType="num">
                                      <p:cBhvr>
                                        <p:cTn id="38" dur="500" fill="hold"/>
                                        <p:tgtEl>
                                          <p:spTgt spid="38"/>
                                        </p:tgtEl>
                                        <p:attrNameLst>
                                          <p:attrName>ppt_w</p:attrName>
                                        </p:attrNameLst>
                                      </p:cBhvr>
                                      <p:tavLst>
                                        <p:tav tm="0">
                                          <p:val>
                                            <p:strVal val="#ppt_w"/>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right)">
                                      <p:cBhvr>
                                        <p:cTn id="45" dur="500"/>
                                        <p:tgtEl>
                                          <p:spTgt spid="28"/>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15" grpId="0" animBg="1"/>
      <p:bldP spid="17" grpId="0" animBg="1"/>
      <p:bldP spid="18" grpId="0" animBg="1"/>
      <p:bldP spid="19" grpId="0" animBg="1"/>
      <p:bldP spid="24" grpId="0" animBg="1"/>
      <p:bldP spid="26"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1A80C8D8-5675-4CAF-9A0C-8BF6B5DC4903}"/>
              </a:ext>
            </a:extLst>
          </p:cNvPr>
          <p:cNvSpPr/>
          <p:nvPr/>
        </p:nvSpPr>
        <p:spPr>
          <a:xfrm rot="5400000" flipH="1">
            <a:off x="5753101" y="13635"/>
            <a:ext cx="1463040" cy="320040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4">
            <a:extLst>
              <a:ext uri="{FF2B5EF4-FFF2-40B4-BE49-F238E27FC236}">
                <a16:creationId xmlns:a16="http://schemas.microsoft.com/office/drawing/2014/main" id="{11FD9570-D1E6-456F-9390-F7265BD205B5}"/>
              </a:ext>
            </a:extLst>
          </p:cNvPr>
          <p:cNvSpPr/>
          <p:nvPr/>
        </p:nvSpPr>
        <p:spPr>
          <a:xfrm flipH="1">
            <a:off x="109888" y="882315"/>
            <a:ext cx="4846320" cy="1152144"/>
          </a:xfrm>
          <a:prstGeom prst="homePlate">
            <a:avLst/>
          </a:prstGeom>
          <a:solidFill>
            <a:srgbClr val="1D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6998A30-9C60-4611-954A-431834B62D41}"/>
              </a:ext>
            </a:extLst>
          </p:cNvPr>
          <p:cNvSpPr/>
          <p:nvPr/>
        </p:nvSpPr>
        <p:spPr>
          <a:xfrm>
            <a:off x="2141220" y="882315"/>
            <a:ext cx="5623560" cy="5623560"/>
          </a:xfrm>
          <a:prstGeom prst="ellipse">
            <a:avLst/>
          </a:prstGeom>
          <a:solidFill>
            <a:srgbClr val="1D003A"/>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5DD23968-EE1B-40C8-A7D0-31E850FD9398}"/>
              </a:ext>
            </a:extLst>
          </p:cNvPr>
          <p:cNvSpPr/>
          <p:nvPr/>
        </p:nvSpPr>
        <p:spPr>
          <a:xfrm rot="16200000">
            <a:off x="2722144" y="1009709"/>
            <a:ext cx="1280160" cy="274320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Pentagon 12">
            <a:extLst>
              <a:ext uri="{FF2B5EF4-FFF2-40B4-BE49-F238E27FC236}">
                <a16:creationId xmlns:a16="http://schemas.microsoft.com/office/drawing/2014/main" id="{3CF29E30-0B17-4C12-8355-F798A513FF87}"/>
              </a:ext>
            </a:extLst>
          </p:cNvPr>
          <p:cNvSpPr/>
          <p:nvPr/>
        </p:nvSpPr>
        <p:spPr>
          <a:xfrm>
            <a:off x="4953000" y="1728135"/>
            <a:ext cx="4846320" cy="1152144"/>
          </a:xfrm>
          <a:prstGeom prst="homePlate">
            <a:avLst/>
          </a:prstGeom>
          <a:solidFill>
            <a:srgbClr val="00B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0E75BE-D9E9-4719-9CA3-A1A2747F19D6}"/>
              </a:ext>
            </a:extLst>
          </p:cNvPr>
          <p:cNvSpPr/>
          <p:nvPr/>
        </p:nvSpPr>
        <p:spPr>
          <a:xfrm>
            <a:off x="2598420" y="1728135"/>
            <a:ext cx="4709160" cy="4709160"/>
          </a:xfrm>
          <a:prstGeom prst="ellipse">
            <a:avLst/>
          </a:prstGeom>
          <a:solidFill>
            <a:srgbClr val="00BC8B"/>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Top Corners Rounded 16">
            <a:extLst>
              <a:ext uri="{FF2B5EF4-FFF2-40B4-BE49-F238E27FC236}">
                <a16:creationId xmlns:a16="http://schemas.microsoft.com/office/drawing/2014/main" id="{F15511CA-57EF-43F2-9F39-C051DE9972AE}"/>
              </a:ext>
            </a:extLst>
          </p:cNvPr>
          <p:cNvSpPr/>
          <p:nvPr/>
        </p:nvSpPr>
        <p:spPr>
          <a:xfrm rot="5400000" flipH="1">
            <a:off x="5522494" y="2163797"/>
            <a:ext cx="1371600" cy="2335732"/>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Pentagon 11">
            <a:extLst>
              <a:ext uri="{FF2B5EF4-FFF2-40B4-BE49-F238E27FC236}">
                <a16:creationId xmlns:a16="http://schemas.microsoft.com/office/drawing/2014/main" id="{455E07C1-ACD0-4ABA-BFC9-E6AB3CD77AB6}"/>
              </a:ext>
            </a:extLst>
          </p:cNvPr>
          <p:cNvSpPr/>
          <p:nvPr/>
        </p:nvSpPr>
        <p:spPr>
          <a:xfrm flipH="1">
            <a:off x="106680" y="2642535"/>
            <a:ext cx="4846320" cy="1152144"/>
          </a:xfrm>
          <a:prstGeom prst="homePlate">
            <a:avLst/>
          </a:prstGeom>
          <a:solidFill>
            <a:srgbClr val="FF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B8EB98-D5F4-406E-AE80-761ED0D5FC28}"/>
              </a:ext>
            </a:extLst>
          </p:cNvPr>
          <p:cNvSpPr/>
          <p:nvPr/>
        </p:nvSpPr>
        <p:spPr>
          <a:xfrm>
            <a:off x="3055620" y="2642535"/>
            <a:ext cx="3794760" cy="3794760"/>
          </a:xfrm>
          <a:prstGeom prst="ellipse">
            <a:avLst/>
          </a:prstGeom>
          <a:solidFill>
            <a:srgbClr val="FF1D1D"/>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E0E966BB-BD71-4944-9DE4-6C9111D1459E}"/>
              </a:ext>
            </a:extLst>
          </p:cNvPr>
          <p:cNvSpPr/>
          <p:nvPr/>
        </p:nvSpPr>
        <p:spPr>
          <a:xfrm>
            <a:off x="4953000" y="3625515"/>
            <a:ext cx="4846320" cy="1152144"/>
          </a:xfrm>
          <a:prstGeom prst="homePlate">
            <a:avLst/>
          </a:prstGeom>
          <a:solidFill>
            <a:srgbClr val="FFC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D28E734E-A714-4CC0-A160-869E3A7EDC89}"/>
              </a:ext>
            </a:extLst>
          </p:cNvPr>
          <p:cNvSpPr/>
          <p:nvPr/>
        </p:nvSpPr>
        <p:spPr>
          <a:xfrm rot="16200000">
            <a:off x="3099334" y="3143449"/>
            <a:ext cx="1371600" cy="2335732"/>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1A00B67-E8DE-4C63-8DC8-1F1DF7BEE915}"/>
              </a:ext>
            </a:extLst>
          </p:cNvPr>
          <p:cNvSpPr/>
          <p:nvPr/>
        </p:nvSpPr>
        <p:spPr>
          <a:xfrm>
            <a:off x="3512820" y="3625515"/>
            <a:ext cx="2880360" cy="2880360"/>
          </a:xfrm>
          <a:prstGeom prst="ellipse">
            <a:avLst/>
          </a:prstGeom>
          <a:solidFill>
            <a:srgbClr val="FFC305"/>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535401F1-C0FA-42DF-86A1-F6B3F6BFB53F}"/>
              </a:ext>
            </a:extLst>
          </p:cNvPr>
          <p:cNvSpPr/>
          <p:nvPr/>
        </p:nvSpPr>
        <p:spPr>
          <a:xfrm>
            <a:off x="3970020" y="4539915"/>
            <a:ext cx="1965960" cy="1965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7046CB6-92C9-4F4A-8544-E8575E50A43D}"/>
              </a:ext>
            </a:extLst>
          </p:cNvPr>
          <p:cNvSpPr/>
          <p:nvPr/>
        </p:nvSpPr>
        <p:spPr>
          <a:xfrm>
            <a:off x="3613785" y="4157266"/>
            <a:ext cx="2743200" cy="2743200"/>
          </a:xfrm>
          <a:prstGeom prst="ellipse">
            <a:avLst/>
          </a:prstGeom>
          <a:solidFill>
            <a:schemeClr val="bg1">
              <a:alpha val="44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Bullseye">
            <a:extLst>
              <a:ext uri="{FF2B5EF4-FFF2-40B4-BE49-F238E27FC236}">
                <a16:creationId xmlns:a16="http://schemas.microsoft.com/office/drawing/2014/main" id="{637DB7A2-8584-4442-B490-7619E64645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10" y="2918460"/>
            <a:ext cx="548640" cy="548640"/>
          </a:xfrm>
          <a:prstGeom prst="rect">
            <a:avLst/>
          </a:prstGeom>
        </p:spPr>
      </p:pic>
      <p:pic>
        <p:nvPicPr>
          <p:cNvPr id="23" name="Graphic 22" descr="Bullseye">
            <a:extLst>
              <a:ext uri="{FF2B5EF4-FFF2-40B4-BE49-F238E27FC236}">
                <a16:creationId xmlns:a16="http://schemas.microsoft.com/office/drawing/2014/main" id="{3AA49E19-733F-42E2-BB7E-ACA23C416F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79180" y="3927267"/>
            <a:ext cx="548640" cy="548640"/>
          </a:xfrm>
          <a:prstGeom prst="rect">
            <a:avLst/>
          </a:prstGeom>
        </p:spPr>
      </p:pic>
      <p:pic>
        <p:nvPicPr>
          <p:cNvPr id="24" name="Graphic 23" descr="Bullseye">
            <a:extLst>
              <a:ext uri="{FF2B5EF4-FFF2-40B4-BE49-F238E27FC236}">
                <a16:creationId xmlns:a16="http://schemas.microsoft.com/office/drawing/2014/main" id="{06312231-E2B5-428A-8E3B-001CDD1D72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7750" y="2028603"/>
            <a:ext cx="548640" cy="548640"/>
          </a:xfrm>
          <a:prstGeom prst="rect">
            <a:avLst/>
          </a:prstGeom>
        </p:spPr>
      </p:pic>
      <p:pic>
        <p:nvPicPr>
          <p:cNvPr id="25" name="Graphic 24" descr="Bullseye">
            <a:extLst>
              <a:ext uri="{FF2B5EF4-FFF2-40B4-BE49-F238E27FC236}">
                <a16:creationId xmlns:a16="http://schemas.microsoft.com/office/drawing/2014/main" id="{5AB9C4AA-D352-4530-AD32-1920832A2F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10" y="1165779"/>
            <a:ext cx="548640" cy="548640"/>
          </a:xfrm>
          <a:prstGeom prst="rect">
            <a:avLst/>
          </a:prstGeom>
        </p:spPr>
      </p:pic>
      <p:sp>
        <p:nvSpPr>
          <p:cNvPr id="26" name="TextBox 25">
            <a:extLst>
              <a:ext uri="{FF2B5EF4-FFF2-40B4-BE49-F238E27FC236}">
                <a16:creationId xmlns:a16="http://schemas.microsoft.com/office/drawing/2014/main" id="{C4EC9BFE-3A54-4606-8372-6BB8CFFBF4A4}"/>
              </a:ext>
            </a:extLst>
          </p:cNvPr>
          <p:cNvSpPr txBox="1"/>
          <p:nvPr/>
        </p:nvSpPr>
        <p:spPr>
          <a:xfrm>
            <a:off x="1238250" y="1102146"/>
            <a:ext cx="4290262" cy="1077218"/>
          </a:xfrm>
          <a:prstGeom prst="rect">
            <a:avLst/>
          </a:prstGeom>
          <a:noFill/>
        </p:spPr>
        <p:txBody>
          <a:bodyPr wrap="square" rtlCol="0">
            <a:spAutoFit/>
          </a:bodyPr>
          <a:lstStyle/>
          <a:p>
            <a:pPr>
              <a:buClrTx/>
            </a:pPr>
            <a:r>
              <a:rPr lang="en-US" sz="1600" dirty="0">
                <a:solidFill>
                  <a:schemeClr val="bg1"/>
                </a:solidFill>
              </a:rPr>
              <a:t>Utilized by some of the most high-profile organizations in the world</a:t>
            </a:r>
          </a:p>
          <a:p>
            <a:endParaRPr lang="en-US" sz="1600" dirty="0">
              <a:solidFill>
                <a:schemeClr val="bg1"/>
              </a:solidFill>
            </a:endParaRPr>
          </a:p>
          <a:p>
            <a:endParaRPr lang="en-US" sz="1600" dirty="0">
              <a:solidFill>
                <a:schemeClr val="bg1"/>
              </a:solidFill>
            </a:endParaRPr>
          </a:p>
        </p:txBody>
      </p:sp>
      <p:sp>
        <p:nvSpPr>
          <p:cNvPr id="27" name="TextBox 26">
            <a:extLst>
              <a:ext uri="{FF2B5EF4-FFF2-40B4-BE49-F238E27FC236}">
                <a16:creationId xmlns:a16="http://schemas.microsoft.com/office/drawing/2014/main" id="{161C41C3-A969-4B7B-A74C-3CA220C4DFF0}"/>
              </a:ext>
            </a:extLst>
          </p:cNvPr>
          <p:cNvSpPr txBox="1"/>
          <p:nvPr/>
        </p:nvSpPr>
        <p:spPr>
          <a:xfrm>
            <a:off x="4388918" y="1959021"/>
            <a:ext cx="4290262" cy="1077218"/>
          </a:xfrm>
          <a:prstGeom prst="rect">
            <a:avLst/>
          </a:prstGeom>
          <a:noFill/>
        </p:spPr>
        <p:txBody>
          <a:bodyPr wrap="square" rtlCol="0">
            <a:spAutoFit/>
          </a:bodyPr>
          <a:lstStyle/>
          <a:p>
            <a:pPr>
              <a:buClrTx/>
            </a:pPr>
            <a:r>
              <a:rPr lang="en-US" sz="1600" dirty="0"/>
              <a:t> </a:t>
            </a:r>
            <a:r>
              <a:rPr lang="en-US" sz="1600" b="1" dirty="0"/>
              <a:t>ITIL Practitioner</a:t>
            </a:r>
            <a:r>
              <a:rPr lang="en-US" sz="1600" dirty="0"/>
              <a:t> is an expert in continually shaping IT service development processes.</a:t>
            </a:r>
          </a:p>
          <a:p>
            <a:endParaRPr lang="en-US" sz="1600" dirty="0">
              <a:solidFill>
                <a:schemeClr val="bg1"/>
              </a:solidFill>
            </a:endParaRPr>
          </a:p>
          <a:p>
            <a:endParaRPr lang="en-US" sz="1600" dirty="0">
              <a:solidFill>
                <a:schemeClr val="bg1"/>
              </a:solidFill>
            </a:endParaRPr>
          </a:p>
        </p:txBody>
      </p:sp>
      <p:sp>
        <p:nvSpPr>
          <p:cNvPr id="28" name="TextBox 27">
            <a:extLst>
              <a:ext uri="{FF2B5EF4-FFF2-40B4-BE49-F238E27FC236}">
                <a16:creationId xmlns:a16="http://schemas.microsoft.com/office/drawing/2014/main" id="{3DCE0CEB-90FD-4034-8EA6-86B9D06485C1}"/>
              </a:ext>
            </a:extLst>
          </p:cNvPr>
          <p:cNvSpPr txBox="1"/>
          <p:nvPr/>
        </p:nvSpPr>
        <p:spPr>
          <a:xfrm>
            <a:off x="1211378" y="2712727"/>
            <a:ext cx="4799723" cy="1569660"/>
          </a:xfrm>
          <a:prstGeom prst="rect">
            <a:avLst/>
          </a:prstGeom>
          <a:noFill/>
        </p:spPr>
        <p:txBody>
          <a:bodyPr wrap="square" rtlCol="0">
            <a:spAutoFit/>
          </a:bodyPr>
          <a:lstStyle/>
          <a:p>
            <a:pPr>
              <a:buClrTx/>
            </a:pPr>
            <a:r>
              <a:rPr lang="en-US" sz="1600" dirty="0"/>
              <a:t>It is designed to help businesses manage risks, strengthen customer relations, establish cost-effective practices and build stable IT environments for growth, scale and change.</a:t>
            </a:r>
          </a:p>
          <a:p>
            <a:endParaRPr lang="en-US" sz="1600" dirty="0">
              <a:solidFill>
                <a:schemeClr val="bg1"/>
              </a:solidFill>
            </a:endParaRPr>
          </a:p>
          <a:p>
            <a:endParaRPr lang="en-US" sz="1600" dirty="0">
              <a:solidFill>
                <a:schemeClr val="bg1"/>
              </a:solidFill>
            </a:endParaRPr>
          </a:p>
        </p:txBody>
      </p:sp>
      <p:sp>
        <p:nvSpPr>
          <p:cNvPr id="29" name="TextBox 28">
            <a:extLst>
              <a:ext uri="{FF2B5EF4-FFF2-40B4-BE49-F238E27FC236}">
                <a16:creationId xmlns:a16="http://schemas.microsoft.com/office/drawing/2014/main" id="{6B9CA676-300F-4051-A334-31898DB5017D}"/>
              </a:ext>
            </a:extLst>
          </p:cNvPr>
          <p:cNvSpPr txBox="1"/>
          <p:nvPr/>
        </p:nvSpPr>
        <p:spPr>
          <a:xfrm>
            <a:off x="5410200" y="3644975"/>
            <a:ext cx="3406140" cy="1569660"/>
          </a:xfrm>
          <a:prstGeom prst="rect">
            <a:avLst/>
          </a:prstGeom>
          <a:noFill/>
        </p:spPr>
        <p:txBody>
          <a:bodyPr wrap="square" rtlCol="0">
            <a:spAutoFit/>
          </a:bodyPr>
          <a:lstStyle/>
          <a:p>
            <a:pPr>
              <a:buClrTx/>
            </a:pPr>
            <a:r>
              <a:rPr lang="en-US" sz="1600" dirty="0"/>
              <a:t>The ‘Information Technology Infrastructure Library’ is a set of best practices for creating and improving an ITSM process.</a:t>
            </a:r>
          </a:p>
          <a:p>
            <a:endParaRPr lang="en-US" sz="1600" dirty="0">
              <a:solidFill>
                <a:schemeClr val="bg1"/>
              </a:solidFill>
            </a:endParaRPr>
          </a:p>
          <a:p>
            <a:endParaRPr lang="en-US" sz="1600" dirty="0">
              <a:solidFill>
                <a:schemeClr val="bg1"/>
              </a:solidFill>
            </a:endParaRPr>
          </a:p>
        </p:txBody>
      </p:sp>
      <p:sp>
        <p:nvSpPr>
          <p:cNvPr id="30" name="TextBox 29">
            <a:extLst>
              <a:ext uri="{FF2B5EF4-FFF2-40B4-BE49-F238E27FC236}">
                <a16:creationId xmlns:a16="http://schemas.microsoft.com/office/drawing/2014/main" id="{E787D087-3861-4246-B177-B552FB2EEF62}"/>
              </a:ext>
            </a:extLst>
          </p:cNvPr>
          <p:cNvSpPr txBox="1"/>
          <p:nvPr/>
        </p:nvSpPr>
        <p:spPr>
          <a:xfrm>
            <a:off x="3970020" y="5067728"/>
            <a:ext cx="1965960" cy="923330"/>
          </a:xfrm>
          <a:prstGeom prst="rect">
            <a:avLst/>
          </a:prstGeom>
          <a:noFill/>
        </p:spPr>
        <p:txBody>
          <a:bodyPr wrap="square" rtlCol="0">
            <a:spAutoFit/>
          </a:bodyPr>
          <a:lstStyle/>
          <a:p>
            <a:pPr algn="ctr"/>
            <a:r>
              <a:rPr lang="en-US" sz="5400" b="1" dirty="0"/>
              <a:t>ITIL</a:t>
            </a:r>
          </a:p>
        </p:txBody>
      </p:sp>
      <p:sp>
        <p:nvSpPr>
          <p:cNvPr id="31" name="TextBox 30">
            <a:extLst>
              <a:ext uri="{FF2B5EF4-FFF2-40B4-BE49-F238E27FC236}">
                <a16:creationId xmlns:a16="http://schemas.microsoft.com/office/drawing/2014/main" id="{8B4D7584-B6CE-472D-8B4D-7E59D2B3403E}"/>
              </a:ext>
            </a:extLst>
          </p:cNvPr>
          <p:cNvSpPr txBox="1"/>
          <p:nvPr/>
        </p:nvSpPr>
        <p:spPr>
          <a:xfrm>
            <a:off x="2710815" y="3809416"/>
            <a:ext cx="984535" cy="923330"/>
          </a:xfrm>
          <a:prstGeom prst="rect">
            <a:avLst/>
          </a:prstGeom>
          <a:noFill/>
        </p:spPr>
        <p:txBody>
          <a:bodyPr wrap="square" rtlCol="0">
            <a:spAutoFit/>
          </a:bodyPr>
          <a:lstStyle/>
          <a:p>
            <a:pPr algn="ctr"/>
            <a:r>
              <a:rPr lang="en-US" sz="5400" b="1" dirty="0">
                <a:solidFill>
                  <a:srgbClr val="FFC305"/>
                </a:solidFill>
              </a:rPr>
              <a:t>01</a:t>
            </a:r>
          </a:p>
        </p:txBody>
      </p:sp>
      <p:sp>
        <p:nvSpPr>
          <p:cNvPr id="32" name="TextBox 31">
            <a:extLst>
              <a:ext uri="{FF2B5EF4-FFF2-40B4-BE49-F238E27FC236}">
                <a16:creationId xmlns:a16="http://schemas.microsoft.com/office/drawing/2014/main" id="{98D94D11-5365-4032-B605-F80174AA7EB0}"/>
              </a:ext>
            </a:extLst>
          </p:cNvPr>
          <p:cNvSpPr txBox="1"/>
          <p:nvPr/>
        </p:nvSpPr>
        <p:spPr>
          <a:xfrm>
            <a:off x="6358014" y="2725679"/>
            <a:ext cx="984535" cy="923330"/>
          </a:xfrm>
          <a:prstGeom prst="rect">
            <a:avLst/>
          </a:prstGeom>
          <a:noFill/>
        </p:spPr>
        <p:txBody>
          <a:bodyPr wrap="square" rtlCol="0">
            <a:spAutoFit/>
          </a:bodyPr>
          <a:lstStyle/>
          <a:p>
            <a:pPr algn="ctr"/>
            <a:r>
              <a:rPr lang="en-US" sz="5400" b="1" dirty="0">
                <a:solidFill>
                  <a:srgbClr val="FF1D1D"/>
                </a:solidFill>
              </a:rPr>
              <a:t>02</a:t>
            </a:r>
          </a:p>
        </p:txBody>
      </p:sp>
      <p:sp>
        <p:nvSpPr>
          <p:cNvPr id="33" name="TextBox 32">
            <a:extLst>
              <a:ext uri="{FF2B5EF4-FFF2-40B4-BE49-F238E27FC236}">
                <a16:creationId xmlns:a16="http://schemas.microsoft.com/office/drawing/2014/main" id="{5DA9581F-7F50-4D78-A776-9BEC95C341A9}"/>
              </a:ext>
            </a:extLst>
          </p:cNvPr>
          <p:cNvSpPr txBox="1"/>
          <p:nvPr/>
        </p:nvSpPr>
        <p:spPr>
          <a:xfrm>
            <a:off x="2161999" y="1848578"/>
            <a:ext cx="984535" cy="923330"/>
          </a:xfrm>
          <a:prstGeom prst="rect">
            <a:avLst/>
          </a:prstGeom>
          <a:noFill/>
        </p:spPr>
        <p:txBody>
          <a:bodyPr wrap="square" rtlCol="0">
            <a:spAutoFit/>
          </a:bodyPr>
          <a:lstStyle/>
          <a:p>
            <a:pPr algn="ctr"/>
            <a:r>
              <a:rPr lang="en-US" sz="5400" b="1" dirty="0">
                <a:solidFill>
                  <a:srgbClr val="00BC8B"/>
                </a:solidFill>
              </a:rPr>
              <a:t>03</a:t>
            </a:r>
          </a:p>
        </p:txBody>
      </p:sp>
      <p:sp>
        <p:nvSpPr>
          <p:cNvPr id="34" name="TextBox 33">
            <a:extLst>
              <a:ext uri="{FF2B5EF4-FFF2-40B4-BE49-F238E27FC236}">
                <a16:creationId xmlns:a16="http://schemas.microsoft.com/office/drawing/2014/main" id="{FF6A6BE8-3474-4D89-BD6D-EE421388D3A5}"/>
              </a:ext>
            </a:extLst>
          </p:cNvPr>
          <p:cNvSpPr txBox="1"/>
          <p:nvPr/>
        </p:nvSpPr>
        <p:spPr>
          <a:xfrm>
            <a:off x="6899483" y="925248"/>
            <a:ext cx="984535" cy="923330"/>
          </a:xfrm>
          <a:prstGeom prst="rect">
            <a:avLst/>
          </a:prstGeom>
          <a:noFill/>
        </p:spPr>
        <p:txBody>
          <a:bodyPr wrap="square" rtlCol="0">
            <a:spAutoFit/>
          </a:bodyPr>
          <a:lstStyle/>
          <a:p>
            <a:pPr algn="ctr"/>
            <a:r>
              <a:rPr lang="en-US" sz="5400" b="1" dirty="0">
                <a:solidFill>
                  <a:srgbClr val="1D003A"/>
                </a:solidFill>
              </a:rPr>
              <a:t>04</a:t>
            </a:r>
          </a:p>
        </p:txBody>
      </p:sp>
    </p:spTree>
    <p:extLst>
      <p:ext uri="{BB962C8B-B14F-4D97-AF65-F5344CB8AC3E}">
        <p14:creationId xmlns:p14="http://schemas.microsoft.com/office/powerpoint/2010/main" val="3024276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CDF71510-2646-4A56-9562-3E3C323C35EC}"/>
              </a:ext>
            </a:extLst>
          </p:cNvPr>
          <p:cNvSpPr/>
          <p:nvPr/>
        </p:nvSpPr>
        <p:spPr>
          <a:xfrm>
            <a:off x="1715357" y="2648737"/>
            <a:ext cx="6966210" cy="2955327"/>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EA6E4A12-44A5-4542-9377-5B5AF0D43765}"/>
              </a:ext>
            </a:extLst>
          </p:cNvPr>
          <p:cNvSpPr txBox="1"/>
          <p:nvPr/>
        </p:nvSpPr>
        <p:spPr>
          <a:xfrm>
            <a:off x="881501" y="3755604"/>
            <a:ext cx="1401736" cy="448985"/>
          </a:xfrm>
          <a:prstGeom prst="rect">
            <a:avLst/>
          </a:prstGeom>
          <a:noFill/>
        </p:spPr>
        <p:txBody>
          <a:bodyPr wrap="square" rtlCol="0">
            <a:spAutoFit/>
          </a:bodyPr>
          <a:lstStyle/>
          <a:p>
            <a:endParaRPr lang="en-US" dirty="0"/>
          </a:p>
        </p:txBody>
      </p:sp>
      <p:grpSp>
        <p:nvGrpSpPr>
          <p:cNvPr id="72" name="Group 71">
            <a:extLst>
              <a:ext uri="{FF2B5EF4-FFF2-40B4-BE49-F238E27FC236}">
                <a16:creationId xmlns:a16="http://schemas.microsoft.com/office/drawing/2014/main" id="{AC522B1F-5CEE-43C1-991D-02375E9C91EA}"/>
              </a:ext>
            </a:extLst>
          </p:cNvPr>
          <p:cNvGrpSpPr/>
          <p:nvPr/>
        </p:nvGrpSpPr>
        <p:grpSpPr>
          <a:xfrm>
            <a:off x="14005" y="2720940"/>
            <a:ext cx="2977194" cy="2208190"/>
            <a:chOff x="14005" y="2720940"/>
            <a:chExt cx="2977194" cy="2208190"/>
          </a:xfrm>
        </p:grpSpPr>
        <p:grpSp>
          <p:nvGrpSpPr>
            <p:cNvPr id="10" name="Group 9">
              <a:extLst>
                <a:ext uri="{FF2B5EF4-FFF2-40B4-BE49-F238E27FC236}">
                  <a16:creationId xmlns:a16="http://schemas.microsoft.com/office/drawing/2014/main" id="{4A97630D-8674-4485-8D36-814CBCE42D70}"/>
                </a:ext>
              </a:extLst>
            </p:cNvPr>
            <p:cNvGrpSpPr/>
            <p:nvPr/>
          </p:nvGrpSpPr>
          <p:grpSpPr>
            <a:xfrm>
              <a:off x="1297450" y="2720940"/>
              <a:ext cx="1631898" cy="1383922"/>
              <a:chOff x="737084" y="2783246"/>
              <a:chExt cx="1733851" cy="1536246"/>
            </a:xfrm>
          </p:grpSpPr>
          <p:sp>
            <p:nvSpPr>
              <p:cNvPr id="15" name="Oval 14">
                <a:extLst>
                  <a:ext uri="{FF2B5EF4-FFF2-40B4-BE49-F238E27FC236}">
                    <a16:creationId xmlns:a16="http://schemas.microsoft.com/office/drawing/2014/main" id="{9CB2E743-F7A7-46E4-B08F-1EA00AE8C309}"/>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A37F177-D05A-470D-84BA-9E026D57413C}"/>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E3AB293-F68E-4E7A-BDF8-D221394E5AA6}"/>
                  </a:ext>
                </a:extLst>
              </p:cNvPr>
              <p:cNvSpPr/>
              <p:nvPr/>
            </p:nvSpPr>
            <p:spPr>
              <a:xfrm>
                <a:off x="1173656" y="2910253"/>
                <a:ext cx="822960" cy="822960"/>
              </a:xfrm>
              <a:prstGeom prst="ellipse">
                <a:avLst/>
              </a:prstGeom>
              <a:gradFill flip="none" rotWithShape="1">
                <a:gsLst>
                  <a:gs pos="100000">
                    <a:srgbClr val="FF9933"/>
                  </a:gs>
                  <a:gs pos="0">
                    <a:srgbClr val="FF0000"/>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Graphic 56" descr="Magnifying glass">
              <a:extLst>
                <a:ext uri="{FF2B5EF4-FFF2-40B4-BE49-F238E27FC236}">
                  <a16:creationId xmlns:a16="http://schemas.microsoft.com/office/drawing/2014/main" id="{DE83A293-42D7-4198-A80E-6176A59702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858" y="2777886"/>
              <a:ext cx="516379" cy="494241"/>
            </a:xfrm>
            <a:prstGeom prst="rect">
              <a:avLst/>
            </a:prstGeom>
          </p:spPr>
        </p:pic>
        <p:sp>
          <p:nvSpPr>
            <p:cNvPr id="60" name="TextBox 59">
              <a:extLst>
                <a:ext uri="{FF2B5EF4-FFF2-40B4-BE49-F238E27FC236}">
                  <a16:creationId xmlns:a16="http://schemas.microsoft.com/office/drawing/2014/main" id="{DB69228D-1C9C-492F-95E7-BC0D72A0E6AE}"/>
                </a:ext>
              </a:extLst>
            </p:cNvPr>
            <p:cNvSpPr txBox="1"/>
            <p:nvPr/>
          </p:nvSpPr>
          <p:spPr>
            <a:xfrm>
              <a:off x="14005" y="3759579"/>
              <a:ext cx="2977194" cy="1169551"/>
            </a:xfrm>
            <a:prstGeom prst="rect">
              <a:avLst/>
            </a:prstGeom>
            <a:noFill/>
          </p:spPr>
          <p:txBody>
            <a:bodyPr wrap="square" rtlCol="0">
              <a:spAutoFit/>
            </a:bodyPr>
            <a:lstStyle/>
            <a:p>
              <a:r>
                <a:rPr lang="en-US" sz="1400" b="1" dirty="0"/>
                <a:t>Application Support Engineers oversee the installation and maintenance of software applications in order to streamline business operations.</a:t>
              </a:r>
              <a:endParaRPr lang="en-US" sz="1400" b="1" dirty="0">
                <a:solidFill>
                  <a:schemeClr val="tx1">
                    <a:lumMod val="50000"/>
                    <a:lumOff val="50000"/>
                  </a:schemeClr>
                </a:solidFill>
              </a:endParaRPr>
            </a:p>
          </p:txBody>
        </p:sp>
      </p:grpSp>
      <p:grpSp>
        <p:nvGrpSpPr>
          <p:cNvPr id="73" name="Group 72">
            <a:extLst>
              <a:ext uri="{FF2B5EF4-FFF2-40B4-BE49-F238E27FC236}">
                <a16:creationId xmlns:a16="http://schemas.microsoft.com/office/drawing/2014/main" id="{8044693E-0073-46B4-8FE0-98B14DA81635}"/>
              </a:ext>
            </a:extLst>
          </p:cNvPr>
          <p:cNvGrpSpPr/>
          <p:nvPr/>
        </p:nvGrpSpPr>
        <p:grpSpPr>
          <a:xfrm>
            <a:off x="330627" y="4368402"/>
            <a:ext cx="3287779" cy="2141998"/>
            <a:chOff x="330627" y="4368402"/>
            <a:chExt cx="3287779" cy="2141998"/>
          </a:xfrm>
        </p:grpSpPr>
        <p:grpSp>
          <p:nvGrpSpPr>
            <p:cNvPr id="45" name="Group 44">
              <a:extLst>
                <a:ext uri="{FF2B5EF4-FFF2-40B4-BE49-F238E27FC236}">
                  <a16:creationId xmlns:a16="http://schemas.microsoft.com/office/drawing/2014/main" id="{9A556E69-1FA9-49E1-9714-A38707ECF0B3}"/>
                </a:ext>
              </a:extLst>
            </p:cNvPr>
            <p:cNvGrpSpPr/>
            <p:nvPr/>
          </p:nvGrpSpPr>
          <p:grpSpPr>
            <a:xfrm>
              <a:off x="1754542" y="4368402"/>
              <a:ext cx="1631898" cy="1383922"/>
              <a:chOff x="737084" y="2783246"/>
              <a:chExt cx="1733851" cy="1536246"/>
            </a:xfrm>
          </p:grpSpPr>
          <p:sp>
            <p:nvSpPr>
              <p:cNvPr id="46" name="Oval 45">
                <a:extLst>
                  <a:ext uri="{FF2B5EF4-FFF2-40B4-BE49-F238E27FC236}">
                    <a16:creationId xmlns:a16="http://schemas.microsoft.com/office/drawing/2014/main" id="{A2788D34-95F8-4F2C-B2ED-7BC2C0A55EEF}"/>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8EA0B84-40EE-4D10-8978-04B4EE7840B8}"/>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6FA59C2-AC1B-44CC-80B4-2607E780296B}"/>
                  </a:ext>
                </a:extLst>
              </p:cNvPr>
              <p:cNvSpPr/>
              <p:nvPr/>
            </p:nvSpPr>
            <p:spPr>
              <a:xfrm>
                <a:off x="1173656" y="2910253"/>
                <a:ext cx="822960" cy="822960"/>
              </a:xfrm>
              <a:prstGeom prst="ellipse">
                <a:avLst/>
              </a:prstGeom>
              <a:gradFill flip="none" rotWithShape="1">
                <a:gsLst>
                  <a:gs pos="100000">
                    <a:srgbClr val="71FFDA"/>
                  </a:gs>
                  <a:gs pos="0">
                    <a:srgbClr val="00926C"/>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Graphic 48" descr="Hourglass">
              <a:extLst>
                <a:ext uri="{FF2B5EF4-FFF2-40B4-BE49-F238E27FC236}">
                  <a16:creationId xmlns:a16="http://schemas.microsoft.com/office/drawing/2014/main" id="{0381AC8B-01B8-4C92-B7BE-44FB4FF3F9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8668" y="4378993"/>
              <a:ext cx="516379" cy="494241"/>
            </a:xfrm>
            <a:prstGeom prst="rect">
              <a:avLst/>
            </a:prstGeom>
          </p:spPr>
        </p:pic>
        <p:sp>
          <p:nvSpPr>
            <p:cNvPr id="62" name="TextBox 61">
              <a:extLst>
                <a:ext uri="{FF2B5EF4-FFF2-40B4-BE49-F238E27FC236}">
                  <a16:creationId xmlns:a16="http://schemas.microsoft.com/office/drawing/2014/main" id="{7BD84516-B0CE-44EC-BE05-436CD82C2AA7}"/>
                </a:ext>
              </a:extLst>
            </p:cNvPr>
            <p:cNvSpPr txBox="1"/>
            <p:nvPr/>
          </p:nvSpPr>
          <p:spPr>
            <a:xfrm>
              <a:off x="330627" y="5556293"/>
              <a:ext cx="3287779" cy="954107"/>
            </a:xfrm>
            <a:prstGeom prst="rect">
              <a:avLst/>
            </a:prstGeom>
            <a:noFill/>
          </p:spPr>
          <p:txBody>
            <a:bodyPr wrap="square" rtlCol="0">
              <a:spAutoFit/>
            </a:bodyPr>
            <a:lstStyle/>
            <a:p>
              <a:r>
                <a:rPr lang="en-US" sz="1400" b="1" dirty="0"/>
                <a:t>Their duties include optimizing software application performance, installing updates, and performing debugging procedures.</a:t>
              </a:r>
              <a:endParaRPr lang="en-US" sz="1400" b="1" dirty="0">
                <a:solidFill>
                  <a:schemeClr val="tx1">
                    <a:lumMod val="50000"/>
                    <a:lumOff val="50000"/>
                  </a:schemeClr>
                </a:solidFill>
              </a:endParaRPr>
            </a:p>
          </p:txBody>
        </p:sp>
      </p:grpSp>
      <p:grpSp>
        <p:nvGrpSpPr>
          <p:cNvPr id="71" name="Group 70">
            <a:extLst>
              <a:ext uri="{FF2B5EF4-FFF2-40B4-BE49-F238E27FC236}">
                <a16:creationId xmlns:a16="http://schemas.microsoft.com/office/drawing/2014/main" id="{AE5E9040-1578-4D50-BE32-AE68980A54C7}"/>
              </a:ext>
            </a:extLst>
          </p:cNvPr>
          <p:cNvGrpSpPr/>
          <p:nvPr/>
        </p:nvGrpSpPr>
        <p:grpSpPr>
          <a:xfrm>
            <a:off x="4116396" y="4912103"/>
            <a:ext cx="2753315" cy="1894842"/>
            <a:chOff x="4116396" y="4912103"/>
            <a:chExt cx="2753315" cy="1894842"/>
          </a:xfrm>
        </p:grpSpPr>
        <p:grpSp>
          <p:nvGrpSpPr>
            <p:cNvPr id="33" name="Group 32">
              <a:extLst>
                <a:ext uri="{FF2B5EF4-FFF2-40B4-BE49-F238E27FC236}">
                  <a16:creationId xmlns:a16="http://schemas.microsoft.com/office/drawing/2014/main" id="{9134736F-A275-48D1-809E-59FE105F5F43}"/>
                </a:ext>
              </a:extLst>
            </p:cNvPr>
            <p:cNvGrpSpPr/>
            <p:nvPr/>
          </p:nvGrpSpPr>
          <p:grpSpPr>
            <a:xfrm>
              <a:off x="4449513" y="4912103"/>
              <a:ext cx="1631898" cy="1383922"/>
              <a:chOff x="737084" y="2783246"/>
              <a:chExt cx="1733851" cy="1536246"/>
            </a:xfrm>
          </p:grpSpPr>
          <p:sp>
            <p:nvSpPr>
              <p:cNvPr id="34" name="Oval 33">
                <a:extLst>
                  <a:ext uri="{FF2B5EF4-FFF2-40B4-BE49-F238E27FC236}">
                    <a16:creationId xmlns:a16="http://schemas.microsoft.com/office/drawing/2014/main" id="{CCCBC05F-0835-476A-9EAF-349214FA2B81}"/>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F7696D-C089-4FE2-9AC7-E9E0649D68BA}"/>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5EA92F-11DF-47E7-BB01-9B9B54445640}"/>
                  </a:ext>
                </a:extLst>
              </p:cNvPr>
              <p:cNvSpPr/>
              <p:nvPr/>
            </p:nvSpPr>
            <p:spPr>
              <a:xfrm>
                <a:off x="1173656" y="2910253"/>
                <a:ext cx="822960" cy="822960"/>
              </a:xfrm>
              <a:prstGeom prst="ellipse">
                <a:avLst/>
              </a:prstGeom>
              <a:gradFill flip="none" rotWithShape="1">
                <a:gsLst>
                  <a:gs pos="100000">
                    <a:srgbClr val="FF81FF"/>
                  </a:gs>
                  <a:gs pos="0">
                    <a:srgbClr val="A8007C"/>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descr="Head with gears">
              <a:extLst>
                <a:ext uri="{FF2B5EF4-FFF2-40B4-BE49-F238E27FC236}">
                  <a16:creationId xmlns:a16="http://schemas.microsoft.com/office/drawing/2014/main" id="{C4536B9F-646E-4916-9CAC-EA6CCEFCF4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2263" y="5009547"/>
              <a:ext cx="516379" cy="494241"/>
            </a:xfrm>
            <a:prstGeom prst="rect">
              <a:avLst/>
            </a:prstGeom>
          </p:spPr>
        </p:pic>
        <p:sp>
          <p:nvSpPr>
            <p:cNvPr id="63" name="TextBox 62">
              <a:extLst>
                <a:ext uri="{FF2B5EF4-FFF2-40B4-BE49-F238E27FC236}">
                  <a16:creationId xmlns:a16="http://schemas.microsoft.com/office/drawing/2014/main" id="{5B684A73-46D3-41AC-83DA-6DF4F4B4835C}"/>
                </a:ext>
              </a:extLst>
            </p:cNvPr>
            <p:cNvSpPr txBox="1"/>
            <p:nvPr/>
          </p:nvSpPr>
          <p:spPr>
            <a:xfrm>
              <a:off x="4116396" y="6068281"/>
              <a:ext cx="2753315" cy="738664"/>
            </a:xfrm>
            <a:prstGeom prst="rect">
              <a:avLst/>
            </a:prstGeom>
            <a:noFill/>
          </p:spPr>
          <p:txBody>
            <a:bodyPr wrap="square" rtlCol="0">
              <a:spAutoFit/>
            </a:bodyPr>
            <a:lstStyle/>
            <a:p>
              <a:r>
                <a:rPr lang="en-US" sz="1400" b="1" dirty="0"/>
                <a:t>Whole business and operation depends on an Application Support Engineer</a:t>
              </a:r>
            </a:p>
          </p:txBody>
        </p:sp>
      </p:grpSp>
      <p:grpSp>
        <p:nvGrpSpPr>
          <p:cNvPr id="74" name="Group 73">
            <a:extLst>
              <a:ext uri="{FF2B5EF4-FFF2-40B4-BE49-F238E27FC236}">
                <a16:creationId xmlns:a16="http://schemas.microsoft.com/office/drawing/2014/main" id="{A70AA8D0-8D05-47A3-8F11-07D2DED0FE82}"/>
              </a:ext>
            </a:extLst>
          </p:cNvPr>
          <p:cNvGrpSpPr/>
          <p:nvPr/>
        </p:nvGrpSpPr>
        <p:grpSpPr>
          <a:xfrm>
            <a:off x="7139648" y="4246287"/>
            <a:ext cx="2815079" cy="1907034"/>
            <a:chOff x="7139648" y="4246287"/>
            <a:chExt cx="2815079" cy="1907034"/>
          </a:xfrm>
        </p:grpSpPr>
        <p:grpSp>
          <p:nvGrpSpPr>
            <p:cNvPr id="41" name="Group 40">
              <a:extLst>
                <a:ext uri="{FF2B5EF4-FFF2-40B4-BE49-F238E27FC236}">
                  <a16:creationId xmlns:a16="http://schemas.microsoft.com/office/drawing/2014/main" id="{292F19F0-4253-4B11-9FFB-609CD3F5DA63}"/>
                </a:ext>
              </a:extLst>
            </p:cNvPr>
            <p:cNvGrpSpPr/>
            <p:nvPr/>
          </p:nvGrpSpPr>
          <p:grpSpPr>
            <a:xfrm>
              <a:off x="7139648" y="4246287"/>
              <a:ext cx="1631898" cy="1383922"/>
              <a:chOff x="737084" y="2783246"/>
              <a:chExt cx="1733851" cy="1536246"/>
            </a:xfrm>
          </p:grpSpPr>
          <p:sp>
            <p:nvSpPr>
              <p:cNvPr id="42" name="Oval 41">
                <a:extLst>
                  <a:ext uri="{FF2B5EF4-FFF2-40B4-BE49-F238E27FC236}">
                    <a16:creationId xmlns:a16="http://schemas.microsoft.com/office/drawing/2014/main" id="{DC23B5FC-2639-4EA7-BAFC-45ECC8F14316}"/>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2350FD3-E300-47BB-A464-800D3FD609ED}"/>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4C3554A-E4DE-4F19-9675-780433434A91}"/>
                  </a:ext>
                </a:extLst>
              </p:cNvPr>
              <p:cNvSpPr/>
              <p:nvPr/>
            </p:nvSpPr>
            <p:spPr>
              <a:xfrm>
                <a:off x="1173656" y="2910253"/>
                <a:ext cx="822960" cy="822960"/>
              </a:xfrm>
              <a:prstGeom prst="ellipse">
                <a:avLst/>
              </a:prstGeom>
              <a:gradFill flip="none" rotWithShape="1">
                <a:gsLst>
                  <a:gs pos="100000">
                    <a:schemeClr val="accent1">
                      <a:lumMod val="60000"/>
                      <a:lumOff val="40000"/>
                    </a:schemeClr>
                  </a:gs>
                  <a:gs pos="0">
                    <a:schemeClr val="tx2">
                      <a:lumMod val="50000"/>
                    </a:schemeClr>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Graphic 54" descr="Bullseye">
              <a:extLst>
                <a:ext uri="{FF2B5EF4-FFF2-40B4-BE49-F238E27FC236}">
                  <a16:creationId xmlns:a16="http://schemas.microsoft.com/office/drawing/2014/main" id="{1401FF90-2B1E-4666-9F40-C44A5DE462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32818" y="4378993"/>
              <a:ext cx="516379" cy="494241"/>
            </a:xfrm>
            <a:prstGeom prst="rect">
              <a:avLst/>
            </a:prstGeom>
          </p:spPr>
        </p:pic>
        <p:sp>
          <p:nvSpPr>
            <p:cNvPr id="64" name="TextBox 63">
              <a:extLst>
                <a:ext uri="{FF2B5EF4-FFF2-40B4-BE49-F238E27FC236}">
                  <a16:creationId xmlns:a16="http://schemas.microsoft.com/office/drawing/2014/main" id="{2CC58335-D94B-4A9B-A79B-966F8CFFF0E9}"/>
                </a:ext>
              </a:extLst>
            </p:cNvPr>
            <p:cNvSpPr txBox="1"/>
            <p:nvPr/>
          </p:nvSpPr>
          <p:spPr>
            <a:xfrm>
              <a:off x="7201412" y="5414657"/>
              <a:ext cx="2753315" cy="738664"/>
            </a:xfrm>
            <a:prstGeom prst="rect">
              <a:avLst/>
            </a:prstGeom>
            <a:noFill/>
          </p:spPr>
          <p:txBody>
            <a:bodyPr wrap="square" rtlCol="0">
              <a:spAutoFit/>
            </a:bodyPr>
            <a:lstStyle/>
            <a:p>
              <a:r>
                <a:rPr lang="en-US" sz="1400" b="1" dirty="0"/>
                <a:t>Should have the skill of solving problems under critical situations as quickly as possible</a:t>
              </a:r>
            </a:p>
          </p:txBody>
        </p:sp>
      </p:grpSp>
      <p:grpSp>
        <p:nvGrpSpPr>
          <p:cNvPr id="75" name="Group 74">
            <a:extLst>
              <a:ext uri="{FF2B5EF4-FFF2-40B4-BE49-F238E27FC236}">
                <a16:creationId xmlns:a16="http://schemas.microsoft.com/office/drawing/2014/main" id="{B0EC97F3-DEC0-4875-B76E-EE39C1A07421}"/>
              </a:ext>
            </a:extLst>
          </p:cNvPr>
          <p:cNvGrpSpPr/>
          <p:nvPr/>
        </p:nvGrpSpPr>
        <p:grpSpPr>
          <a:xfrm>
            <a:off x="6823220" y="2720940"/>
            <a:ext cx="3247021" cy="1800655"/>
            <a:chOff x="6823220" y="2720940"/>
            <a:chExt cx="3247021" cy="1800655"/>
          </a:xfrm>
        </p:grpSpPr>
        <p:grpSp>
          <p:nvGrpSpPr>
            <p:cNvPr id="37" name="Group 36">
              <a:extLst>
                <a:ext uri="{FF2B5EF4-FFF2-40B4-BE49-F238E27FC236}">
                  <a16:creationId xmlns:a16="http://schemas.microsoft.com/office/drawing/2014/main" id="{07C3A7A5-0825-41E2-A24B-28B9FC53CCD2}"/>
                </a:ext>
              </a:extLst>
            </p:cNvPr>
            <p:cNvGrpSpPr/>
            <p:nvPr/>
          </p:nvGrpSpPr>
          <p:grpSpPr>
            <a:xfrm>
              <a:off x="7392600" y="2720940"/>
              <a:ext cx="1631898" cy="1383922"/>
              <a:chOff x="737084" y="2783246"/>
              <a:chExt cx="1733851" cy="1536246"/>
            </a:xfrm>
          </p:grpSpPr>
          <p:sp>
            <p:nvSpPr>
              <p:cNvPr id="38" name="Oval 37">
                <a:extLst>
                  <a:ext uri="{FF2B5EF4-FFF2-40B4-BE49-F238E27FC236}">
                    <a16:creationId xmlns:a16="http://schemas.microsoft.com/office/drawing/2014/main" id="{9A4769A8-3E4D-4C0C-8F1F-042283AA3B4A}"/>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793BDE2-5EF8-4980-8DE4-F0A0483263B3}"/>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B5C4B17-377B-41AD-88C5-477345596D20}"/>
                  </a:ext>
                </a:extLst>
              </p:cNvPr>
              <p:cNvSpPr/>
              <p:nvPr/>
            </p:nvSpPr>
            <p:spPr>
              <a:xfrm>
                <a:off x="1173656" y="2910253"/>
                <a:ext cx="822960" cy="822960"/>
              </a:xfrm>
              <a:prstGeom prst="ellipse">
                <a:avLst/>
              </a:prstGeom>
              <a:gradFill flip="none" rotWithShape="1">
                <a:gsLst>
                  <a:gs pos="100000">
                    <a:srgbClr val="99FF66"/>
                  </a:gs>
                  <a:gs pos="0">
                    <a:srgbClr val="009900"/>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Graphic 52" descr="Lightbulb">
              <a:extLst>
                <a:ext uri="{FF2B5EF4-FFF2-40B4-BE49-F238E27FC236}">
                  <a16:creationId xmlns:a16="http://schemas.microsoft.com/office/drawing/2014/main" id="{5F181720-B2CC-4370-838C-E16EC30492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95349" y="2797843"/>
              <a:ext cx="516379" cy="494241"/>
            </a:xfrm>
            <a:prstGeom prst="rect">
              <a:avLst/>
            </a:prstGeom>
          </p:spPr>
        </p:pic>
        <p:sp>
          <p:nvSpPr>
            <p:cNvPr id="65" name="TextBox 64">
              <a:extLst>
                <a:ext uri="{FF2B5EF4-FFF2-40B4-BE49-F238E27FC236}">
                  <a16:creationId xmlns:a16="http://schemas.microsoft.com/office/drawing/2014/main" id="{1FCD5B1F-D309-44DC-95CC-021BB328180A}"/>
                </a:ext>
              </a:extLst>
            </p:cNvPr>
            <p:cNvSpPr txBox="1"/>
            <p:nvPr/>
          </p:nvSpPr>
          <p:spPr>
            <a:xfrm>
              <a:off x="6823220" y="3782931"/>
              <a:ext cx="3247021" cy="738664"/>
            </a:xfrm>
            <a:prstGeom prst="rect">
              <a:avLst/>
            </a:prstGeom>
            <a:noFill/>
          </p:spPr>
          <p:txBody>
            <a:bodyPr wrap="square" rtlCol="0">
              <a:spAutoFit/>
            </a:bodyPr>
            <a:lstStyle/>
            <a:p>
              <a:r>
                <a:rPr lang="en-US" sz="1400" b="1" dirty="0"/>
                <a:t>Should have the required technical knowledge to handle issues and situations</a:t>
              </a:r>
            </a:p>
          </p:txBody>
        </p:sp>
      </p:grpSp>
      <p:sp>
        <p:nvSpPr>
          <p:cNvPr id="61" name="TextBox 60">
            <a:extLst>
              <a:ext uri="{FF2B5EF4-FFF2-40B4-BE49-F238E27FC236}">
                <a16:creationId xmlns:a16="http://schemas.microsoft.com/office/drawing/2014/main" id="{A0CB9595-A00D-4C4A-8F17-E9DFCA153BAC}"/>
              </a:ext>
            </a:extLst>
          </p:cNvPr>
          <p:cNvSpPr txBox="1"/>
          <p:nvPr/>
        </p:nvSpPr>
        <p:spPr>
          <a:xfrm>
            <a:off x="106680" y="188948"/>
            <a:ext cx="6308188" cy="954107"/>
          </a:xfrm>
          <a:prstGeom prst="rect">
            <a:avLst/>
          </a:prstGeom>
          <a:noFill/>
        </p:spPr>
        <p:txBody>
          <a:bodyPr wrap="square" rtlCol="0">
            <a:spAutoFit/>
          </a:bodyPr>
          <a:lstStyle/>
          <a:p>
            <a:r>
              <a:rPr lang="en-US" sz="2800" b="1" dirty="0">
                <a:latin typeface="Century Gothic" panose="020B0502020202020204" pitchFamily="34" charset="0"/>
              </a:rPr>
              <a:t>IMPORTANCE OF AN APPLICATION SUPPORT ENGINEER</a:t>
            </a:r>
          </a:p>
        </p:txBody>
      </p:sp>
      <p:grpSp>
        <p:nvGrpSpPr>
          <p:cNvPr id="70" name="Group 69">
            <a:extLst>
              <a:ext uri="{FF2B5EF4-FFF2-40B4-BE49-F238E27FC236}">
                <a16:creationId xmlns:a16="http://schemas.microsoft.com/office/drawing/2014/main" id="{B5BE184F-8863-436E-93ED-258E2495D74C}"/>
              </a:ext>
            </a:extLst>
          </p:cNvPr>
          <p:cNvGrpSpPr/>
          <p:nvPr/>
        </p:nvGrpSpPr>
        <p:grpSpPr>
          <a:xfrm>
            <a:off x="3334130" y="763916"/>
            <a:ext cx="3442527" cy="4021123"/>
            <a:chOff x="3544199" y="638175"/>
            <a:chExt cx="3442527" cy="4021123"/>
          </a:xfrm>
        </p:grpSpPr>
        <p:grpSp>
          <p:nvGrpSpPr>
            <p:cNvPr id="7" name="Group 6">
              <a:extLst>
                <a:ext uri="{FF2B5EF4-FFF2-40B4-BE49-F238E27FC236}">
                  <a16:creationId xmlns:a16="http://schemas.microsoft.com/office/drawing/2014/main" id="{B2203940-C571-4569-BC5D-ED7C2BA5F8C2}"/>
                </a:ext>
              </a:extLst>
            </p:cNvPr>
            <p:cNvGrpSpPr/>
            <p:nvPr/>
          </p:nvGrpSpPr>
          <p:grpSpPr>
            <a:xfrm>
              <a:off x="3544199" y="638175"/>
              <a:ext cx="3442527" cy="4021123"/>
              <a:chOff x="3124200" y="1600200"/>
              <a:chExt cx="3657600" cy="4463715"/>
            </a:xfrm>
          </p:grpSpPr>
          <p:sp>
            <p:nvSpPr>
              <p:cNvPr id="6" name="Oval 5">
                <a:extLst>
                  <a:ext uri="{FF2B5EF4-FFF2-40B4-BE49-F238E27FC236}">
                    <a16:creationId xmlns:a16="http://schemas.microsoft.com/office/drawing/2014/main" id="{55A6137F-851F-40B7-985D-911E64DF655E}"/>
                  </a:ext>
                </a:extLst>
              </p:cNvPr>
              <p:cNvSpPr/>
              <p:nvPr/>
            </p:nvSpPr>
            <p:spPr>
              <a:xfrm>
                <a:off x="3124200" y="4460848"/>
                <a:ext cx="3533274" cy="1603067"/>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EE126C3-E2C6-469C-AEC8-295AE5BA14FC}"/>
                  </a:ext>
                </a:extLst>
              </p:cNvPr>
              <p:cNvSpPr/>
              <p:nvPr/>
            </p:nvSpPr>
            <p:spPr>
              <a:xfrm>
                <a:off x="3124200" y="1600200"/>
                <a:ext cx="3657600" cy="3657600"/>
              </a:xfrm>
              <a:prstGeom prst="ellipse">
                <a:avLst/>
              </a:prstGeom>
              <a:gradFill flip="none" rotWithShape="1">
                <a:gsLst>
                  <a:gs pos="60000">
                    <a:srgbClr val="00DEA4"/>
                  </a:gs>
                  <a:gs pos="100000">
                    <a:srgbClr val="009A9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796E197-6840-481D-9C3E-DA3795DA8E57}"/>
                  </a:ext>
                </a:extLst>
              </p:cNvPr>
              <p:cNvSpPr/>
              <p:nvPr/>
            </p:nvSpPr>
            <p:spPr>
              <a:xfrm>
                <a:off x="3124200" y="1600200"/>
                <a:ext cx="3657600" cy="3657600"/>
              </a:xfrm>
              <a:prstGeom prst="ellipse">
                <a:avLst/>
              </a:prstGeom>
              <a:gradFill flip="none" rotWithShape="1">
                <a:gsLst>
                  <a:gs pos="60000">
                    <a:srgbClr val="00DEA4">
                      <a:alpha val="0"/>
                    </a:srgbClr>
                  </a:gs>
                  <a:gs pos="100000">
                    <a:srgbClr val="007A77">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orld Map transparent PNG - StickPNG">
                <a:extLst>
                  <a:ext uri="{FF2B5EF4-FFF2-40B4-BE49-F238E27FC236}">
                    <a16:creationId xmlns:a16="http://schemas.microsoft.com/office/drawing/2014/main" id="{838C228F-2DC9-4029-9E36-28ADF6A0E291}"/>
                  </a:ext>
                </a:extLst>
              </p:cNvPr>
              <p:cNvPicPr>
                <a:picLocks noChangeAspect="1" noChangeArrowheads="1"/>
              </p:cNvPicPr>
              <p:nvPr/>
            </p:nvPicPr>
            <p:blipFill rotWithShape="1">
              <a:blip r:embed="rId12">
                <a:duotone>
                  <a:schemeClr val="accent6">
                    <a:shade val="45000"/>
                    <a:satMod val="135000"/>
                  </a:schemeClr>
                  <a:prstClr val="white"/>
                </a:duotone>
                <a:extLst>
                  <a:ext uri="{28A0092B-C50C-407E-A947-70E740481C1C}">
                    <a14:useLocalDpi xmlns:a14="http://schemas.microsoft.com/office/drawing/2010/main" val="0"/>
                  </a:ext>
                </a:extLst>
              </a:blip>
              <a:srcRect t="-1" r="4893" b="1328"/>
              <a:stretch/>
            </p:blipFill>
            <p:spPr bwMode="auto">
              <a:xfrm>
                <a:off x="3124200" y="2406315"/>
                <a:ext cx="3533274" cy="2247039"/>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Oval 68">
              <a:extLst>
                <a:ext uri="{FF2B5EF4-FFF2-40B4-BE49-F238E27FC236}">
                  <a16:creationId xmlns:a16="http://schemas.microsoft.com/office/drawing/2014/main" id="{60C415DC-8271-49E5-8CC0-5E26F4CDC786}"/>
                </a:ext>
              </a:extLst>
            </p:cNvPr>
            <p:cNvSpPr/>
            <p:nvPr/>
          </p:nvSpPr>
          <p:spPr>
            <a:xfrm>
              <a:off x="4610802" y="906508"/>
              <a:ext cx="1131314" cy="1077218"/>
            </a:xfrm>
            <a:prstGeom prst="ellipse">
              <a:avLst/>
            </a:prstGeom>
            <a:solidFill>
              <a:schemeClr val="bg1"/>
            </a:solid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Tree>
    <p:extLst>
      <p:ext uri="{BB962C8B-B14F-4D97-AF65-F5344CB8AC3E}">
        <p14:creationId xmlns:p14="http://schemas.microsoft.com/office/powerpoint/2010/main" val="34169848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14:bounceEnd="50000">
                                          <p:cBhvr additive="base">
                                            <p:cTn id="7" dur="500" fill="hold"/>
                                            <p:tgtEl>
                                              <p:spTgt spid="70"/>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anim calcmode="lin" valueType="num">
                                          <p:cBhvr>
                                            <p:cTn id="18" dur="1000" fill="hold"/>
                                            <p:tgtEl>
                                              <p:spTgt spid="72"/>
                                            </p:tgtEl>
                                            <p:attrNameLst>
                                              <p:attrName>ppt_x</p:attrName>
                                            </p:attrNameLst>
                                          </p:cBhvr>
                                          <p:tavLst>
                                            <p:tav tm="0">
                                              <p:val>
                                                <p:strVal val="#ppt_x"/>
                                              </p:val>
                                            </p:tav>
                                            <p:tav tm="100000">
                                              <p:val>
                                                <p:strVal val="#ppt_x"/>
                                              </p:val>
                                            </p:tav>
                                          </p:tavLst>
                                        </p:anim>
                                        <p:anim calcmode="lin" valueType="num">
                                          <p:cBhvr>
                                            <p:cTn id="1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0-#ppt_w/2"/>
                                              </p:val>
                                            </p:tav>
                                            <p:tav tm="100000">
                                              <p:val>
                                                <p:strVal val="#ppt_x"/>
                                              </p:val>
                                            </p:tav>
                                          </p:tavLst>
                                        </p:anim>
                                        <p:anim calcmode="lin" valueType="num">
                                          <p:cBhvr additive="base">
                                            <p:cTn id="25"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ppt_x"/>
                                              </p:val>
                                            </p:tav>
                                            <p:tav tm="100000">
                                              <p:val>
                                                <p:strVal val="#ppt_x"/>
                                              </p:val>
                                            </p:tav>
                                          </p:tavLst>
                                        </p:anim>
                                        <p:anim calcmode="lin" valueType="num">
                                          <p:cBhvr additive="base">
                                            <p:cTn id="3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1+#ppt_w/2"/>
                                              </p:val>
                                            </p:tav>
                                            <p:tav tm="100000">
                                              <p:val>
                                                <p:strVal val="#ppt_x"/>
                                              </p:val>
                                            </p:tav>
                                          </p:tavLst>
                                        </p:anim>
                                        <p:anim calcmode="lin" valueType="num">
                                          <p:cBhvr additive="base">
                                            <p:cTn id="37"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1+#ppt_w/2"/>
                                              </p:val>
                                            </p:tav>
                                            <p:tav tm="100000">
                                              <p:val>
                                                <p:strVal val="#ppt_x"/>
                                              </p:val>
                                            </p:tav>
                                          </p:tavLst>
                                        </p:anim>
                                        <p:anim calcmode="lin" valueType="num">
                                          <p:cBhvr additive="base">
                                            <p:cTn id="43"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anim calcmode="lin" valueType="num">
                                          <p:cBhvr>
                                            <p:cTn id="18" dur="1000" fill="hold"/>
                                            <p:tgtEl>
                                              <p:spTgt spid="72"/>
                                            </p:tgtEl>
                                            <p:attrNameLst>
                                              <p:attrName>ppt_x</p:attrName>
                                            </p:attrNameLst>
                                          </p:cBhvr>
                                          <p:tavLst>
                                            <p:tav tm="0">
                                              <p:val>
                                                <p:strVal val="#ppt_x"/>
                                              </p:val>
                                            </p:tav>
                                            <p:tav tm="100000">
                                              <p:val>
                                                <p:strVal val="#ppt_x"/>
                                              </p:val>
                                            </p:tav>
                                          </p:tavLst>
                                        </p:anim>
                                        <p:anim calcmode="lin" valueType="num">
                                          <p:cBhvr>
                                            <p:cTn id="1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0-#ppt_w/2"/>
                                              </p:val>
                                            </p:tav>
                                            <p:tav tm="100000">
                                              <p:val>
                                                <p:strVal val="#ppt_x"/>
                                              </p:val>
                                            </p:tav>
                                          </p:tavLst>
                                        </p:anim>
                                        <p:anim calcmode="lin" valueType="num">
                                          <p:cBhvr additive="base">
                                            <p:cTn id="25"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ppt_x"/>
                                              </p:val>
                                            </p:tav>
                                            <p:tav tm="100000">
                                              <p:val>
                                                <p:strVal val="#ppt_x"/>
                                              </p:val>
                                            </p:tav>
                                          </p:tavLst>
                                        </p:anim>
                                        <p:anim calcmode="lin" valueType="num">
                                          <p:cBhvr additive="base">
                                            <p:cTn id="3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1+#ppt_w/2"/>
                                              </p:val>
                                            </p:tav>
                                            <p:tav tm="100000">
                                              <p:val>
                                                <p:strVal val="#ppt_x"/>
                                              </p:val>
                                            </p:tav>
                                          </p:tavLst>
                                        </p:anim>
                                        <p:anim calcmode="lin" valueType="num">
                                          <p:cBhvr additive="base">
                                            <p:cTn id="37"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1+#ppt_w/2"/>
                                              </p:val>
                                            </p:tav>
                                            <p:tav tm="100000">
                                              <p:val>
                                                <p:strVal val="#ppt_x"/>
                                              </p:val>
                                            </p:tav>
                                          </p:tavLst>
                                        </p:anim>
                                        <p:anim calcmode="lin" valueType="num">
                                          <p:cBhvr additive="base">
                                            <p:cTn id="43"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C3324BB-3F07-4E70-BD1F-655BEEBED5A7}"/>
              </a:ext>
            </a:extLst>
          </p:cNvPr>
          <p:cNvSpPr/>
          <p:nvPr/>
        </p:nvSpPr>
        <p:spPr>
          <a:xfrm>
            <a:off x="104147" y="13448"/>
            <a:ext cx="9906000" cy="630454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73AF14B9-CE9D-463B-855C-54E51D8174C4}"/>
              </a:ext>
            </a:extLst>
          </p:cNvPr>
          <p:cNvGrpSpPr/>
          <p:nvPr/>
        </p:nvGrpSpPr>
        <p:grpSpPr>
          <a:xfrm>
            <a:off x="4900555" y="-3027333"/>
            <a:ext cx="2634915" cy="3634948"/>
            <a:chOff x="-3172830" y="-4206076"/>
            <a:chExt cx="2634915" cy="4700339"/>
          </a:xfrm>
        </p:grpSpPr>
        <p:sp>
          <p:nvSpPr>
            <p:cNvPr id="41" name="Rectangle 40">
              <a:extLst>
                <a:ext uri="{FF2B5EF4-FFF2-40B4-BE49-F238E27FC236}">
                  <a16:creationId xmlns:a16="http://schemas.microsoft.com/office/drawing/2014/main" id="{1A132B9B-5B71-4AC6-89FA-40B2933DD5F1}"/>
                </a:ext>
              </a:extLst>
            </p:cNvPr>
            <p:cNvSpPr/>
            <p:nvPr/>
          </p:nvSpPr>
          <p:spPr>
            <a:xfrm>
              <a:off x="-3172830" y="-4206076"/>
              <a:ext cx="2634915" cy="4700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B745C9D3-6B44-4D28-A833-D488E08F548F}"/>
                </a:ext>
              </a:extLst>
            </p:cNvPr>
            <p:cNvSpPr txBox="1"/>
            <p:nvPr/>
          </p:nvSpPr>
          <p:spPr>
            <a:xfrm>
              <a:off x="-3012894" y="-2462167"/>
              <a:ext cx="2209801" cy="1193955"/>
            </a:xfrm>
            <a:prstGeom prst="rect">
              <a:avLst/>
            </a:prstGeom>
            <a:noFill/>
          </p:spPr>
          <p:txBody>
            <a:bodyPr wrap="square" rtlCol="0">
              <a:spAutoFit/>
            </a:bodyPr>
            <a:lstStyle/>
            <a:p>
              <a:pPr algn="ctr"/>
              <a:r>
                <a:rPr lang="en-US" b="1" dirty="0"/>
                <a:t>I am excided to work in a reputable company like LSEG</a:t>
              </a:r>
            </a:p>
          </p:txBody>
        </p:sp>
      </p:grpSp>
      <p:grpSp>
        <p:nvGrpSpPr>
          <p:cNvPr id="70" name="Group 69">
            <a:extLst>
              <a:ext uri="{FF2B5EF4-FFF2-40B4-BE49-F238E27FC236}">
                <a16:creationId xmlns:a16="http://schemas.microsoft.com/office/drawing/2014/main" id="{3B946FEB-CD56-42AC-863D-B855C48F074D}"/>
              </a:ext>
            </a:extLst>
          </p:cNvPr>
          <p:cNvGrpSpPr/>
          <p:nvPr/>
        </p:nvGrpSpPr>
        <p:grpSpPr>
          <a:xfrm>
            <a:off x="-2275629" y="2769172"/>
            <a:ext cx="2211808" cy="1928775"/>
            <a:chOff x="7860631" y="617623"/>
            <a:chExt cx="1860885" cy="1969169"/>
          </a:xfrm>
          <a:solidFill>
            <a:schemeClr val="bg1"/>
          </a:solidFill>
        </p:grpSpPr>
        <p:sp>
          <p:nvSpPr>
            <p:cNvPr id="71" name="Rectangle 70">
              <a:extLst>
                <a:ext uri="{FF2B5EF4-FFF2-40B4-BE49-F238E27FC236}">
                  <a16:creationId xmlns:a16="http://schemas.microsoft.com/office/drawing/2014/main" id="{6D0AF407-B55B-4C42-8112-9C54A4EF713E}"/>
                </a:ext>
              </a:extLst>
            </p:cNvPr>
            <p:cNvSpPr/>
            <p:nvPr/>
          </p:nvSpPr>
          <p:spPr>
            <a:xfrm>
              <a:off x="7860631" y="617623"/>
              <a:ext cx="1860885" cy="196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D3A7B5A3-65F2-4A27-A808-8F91FF0030B6}"/>
                </a:ext>
              </a:extLst>
            </p:cNvPr>
            <p:cNvSpPr txBox="1"/>
            <p:nvPr/>
          </p:nvSpPr>
          <p:spPr>
            <a:xfrm>
              <a:off x="8084798" y="794997"/>
              <a:ext cx="1443789" cy="1508267"/>
            </a:xfrm>
            <a:prstGeom prst="rect">
              <a:avLst/>
            </a:prstGeom>
            <a:grpFill/>
          </p:spPr>
          <p:txBody>
            <a:bodyPr wrap="square" rtlCol="0">
              <a:spAutoFit/>
            </a:bodyPr>
            <a:lstStyle/>
            <a:p>
              <a:pPr algn="ctr"/>
              <a:r>
                <a:rPr lang="en-US" b="1" dirty="0"/>
                <a:t>I have a skill of solving issues quickly under critical environments</a:t>
              </a:r>
            </a:p>
          </p:txBody>
        </p:sp>
      </p:grpSp>
      <p:grpSp>
        <p:nvGrpSpPr>
          <p:cNvPr id="67" name="Group 66">
            <a:extLst>
              <a:ext uri="{FF2B5EF4-FFF2-40B4-BE49-F238E27FC236}">
                <a16:creationId xmlns:a16="http://schemas.microsoft.com/office/drawing/2014/main" id="{8C38AB36-8A7C-415C-A78A-388E749053A4}"/>
              </a:ext>
            </a:extLst>
          </p:cNvPr>
          <p:cNvGrpSpPr/>
          <p:nvPr/>
        </p:nvGrpSpPr>
        <p:grpSpPr>
          <a:xfrm>
            <a:off x="-2275629" y="616447"/>
            <a:ext cx="2211808" cy="1928775"/>
            <a:chOff x="7860631" y="617623"/>
            <a:chExt cx="1860885" cy="1969169"/>
          </a:xfrm>
          <a:solidFill>
            <a:schemeClr val="bg1"/>
          </a:solidFill>
        </p:grpSpPr>
        <p:sp>
          <p:nvSpPr>
            <p:cNvPr id="68" name="Rectangle 67">
              <a:extLst>
                <a:ext uri="{FF2B5EF4-FFF2-40B4-BE49-F238E27FC236}">
                  <a16:creationId xmlns:a16="http://schemas.microsoft.com/office/drawing/2014/main" id="{762ADC9E-D937-4331-91A9-6EA55DF1733C}"/>
                </a:ext>
              </a:extLst>
            </p:cNvPr>
            <p:cNvSpPr/>
            <p:nvPr/>
          </p:nvSpPr>
          <p:spPr>
            <a:xfrm>
              <a:off x="7860631" y="617623"/>
              <a:ext cx="1860885" cy="196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1F456BB0-0936-4F1B-8819-5E582C01F344}"/>
                </a:ext>
              </a:extLst>
            </p:cNvPr>
            <p:cNvSpPr txBox="1"/>
            <p:nvPr/>
          </p:nvSpPr>
          <p:spPr>
            <a:xfrm>
              <a:off x="8069178" y="1241015"/>
              <a:ext cx="1443789" cy="659867"/>
            </a:xfrm>
            <a:prstGeom prst="rect">
              <a:avLst/>
            </a:prstGeom>
            <a:grpFill/>
          </p:spPr>
          <p:txBody>
            <a:bodyPr wrap="square" rtlCol="0">
              <a:spAutoFit/>
            </a:bodyPr>
            <a:lstStyle/>
            <a:p>
              <a:pPr algn="ctr"/>
              <a:r>
                <a:rPr lang="en-US" b="1" dirty="0"/>
                <a:t>I want to explore more</a:t>
              </a:r>
            </a:p>
          </p:txBody>
        </p:sp>
      </p:grpSp>
      <p:grpSp>
        <p:nvGrpSpPr>
          <p:cNvPr id="62" name="Group 61">
            <a:extLst>
              <a:ext uri="{FF2B5EF4-FFF2-40B4-BE49-F238E27FC236}">
                <a16:creationId xmlns:a16="http://schemas.microsoft.com/office/drawing/2014/main" id="{6EDDC7E0-880B-4271-920C-BE1867FEE18A}"/>
              </a:ext>
            </a:extLst>
          </p:cNvPr>
          <p:cNvGrpSpPr/>
          <p:nvPr/>
        </p:nvGrpSpPr>
        <p:grpSpPr>
          <a:xfrm>
            <a:off x="10101620" y="2817540"/>
            <a:ext cx="2211809" cy="1928775"/>
            <a:chOff x="10613153" y="1227007"/>
            <a:chExt cx="1860885" cy="1969169"/>
          </a:xfrm>
          <a:solidFill>
            <a:schemeClr val="bg1"/>
          </a:solidFill>
        </p:grpSpPr>
        <p:sp>
          <p:nvSpPr>
            <p:cNvPr id="63" name="Rectangle 62">
              <a:extLst>
                <a:ext uri="{FF2B5EF4-FFF2-40B4-BE49-F238E27FC236}">
                  <a16:creationId xmlns:a16="http://schemas.microsoft.com/office/drawing/2014/main" id="{FDBB1BBF-9783-4C57-BDB9-54B8CFEC9EBD}"/>
                </a:ext>
              </a:extLst>
            </p:cNvPr>
            <p:cNvSpPr/>
            <p:nvPr/>
          </p:nvSpPr>
          <p:spPr>
            <a:xfrm>
              <a:off x="10613153" y="1227007"/>
              <a:ext cx="1860885" cy="196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016031A-0BDC-4EF5-AD0F-9AA8E72CFE8B}"/>
                </a:ext>
              </a:extLst>
            </p:cNvPr>
            <p:cNvSpPr txBox="1"/>
            <p:nvPr/>
          </p:nvSpPr>
          <p:spPr>
            <a:xfrm>
              <a:off x="10828191" y="1756815"/>
              <a:ext cx="1443789" cy="659867"/>
            </a:xfrm>
            <a:prstGeom prst="rect">
              <a:avLst/>
            </a:prstGeom>
            <a:grpFill/>
          </p:spPr>
          <p:txBody>
            <a:bodyPr wrap="square" rtlCol="0">
              <a:spAutoFit/>
            </a:bodyPr>
            <a:lstStyle/>
            <a:p>
              <a:pPr algn="ctr"/>
              <a:r>
                <a:rPr lang="en-US" b="1" dirty="0"/>
                <a:t>I like to work with a team</a:t>
              </a:r>
            </a:p>
          </p:txBody>
        </p:sp>
      </p:grpSp>
      <p:grpSp>
        <p:nvGrpSpPr>
          <p:cNvPr id="61" name="Group 60">
            <a:extLst>
              <a:ext uri="{FF2B5EF4-FFF2-40B4-BE49-F238E27FC236}">
                <a16:creationId xmlns:a16="http://schemas.microsoft.com/office/drawing/2014/main" id="{EACA5913-38AD-49A7-9908-1B5FBB51A162}"/>
              </a:ext>
            </a:extLst>
          </p:cNvPr>
          <p:cNvGrpSpPr/>
          <p:nvPr/>
        </p:nvGrpSpPr>
        <p:grpSpPr>
          <a:xfrm>
            <a:off x="10088124" y="708003"/>
            <a:ext cx="2211808" cy="1928775"/>
            <a:chOff x="7860631" y="617623"/>
            <a:chExt cx="1860885" cy="1969169"/>
          </a:xfrm>
          <a:solidFill>
            <a:schemeClr val="bg1"/>
          </a:solidFill>
        </p:grpSpPr>
        <p:sp>
          <p:nvSpPr>
            <p:cNvPr id="59" name="Rectangle 58">
              <a:extLst>
                <a:ext uri="{FF2B5EF4-FFF2-40B4-BE49-F238E27FC236}">
                  <a16:creationId xmlns:a16="http://schemas.microsoft.com/office/drawing/2014/main" id="{3FAAD69B-4973-4BD0-AB8B-E63908BCB0BE}"/>
                </a:ext>
              </a:extLst>
            </p:cNvPr>
            <p:cNvSpPr/>
            <p:nvPr/>
          </p:nvSpPr>
          <p:spPr>
            <a:xfrm>
              <a:off x="7860631" y="617623"/>
              <a:ext cx="1860885" cy="196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58DCF49-D72E-413C-9911-C738529D2381}"/>
                </a:ext>
              </a:extLst>
            </p:cNvPr>
            <p:cNvSpPr txBox="1"/>
            <p:nvPr/>
          </p:nvSpPr>
          <p:spPr>
            <a:xfrm>
              <a:off x="8085602" y="1176844"/>
              <a:ext cx="1443789" cy="942667"/>
            </a:xfrm>
            <a:prstGeom prst="rect">
              <a:avLst/>
            </a:prstGeom>
            <a:grpFill/>
          </p:spPr>
          <p:txBody>
            <a:bodyPr wrap="square" rtlCol="0">
              <a:spAutoFit/>
            </a:bodyPr>
            <a:lstStyle/>
            <a:p>
              <a:pPr algn="ctr"/>
              <a:r>
                <a:rPr lang="en-US" b="1" dirty="0"/>
                <a:t>I want to expand my knowledge</a:t>
              </a:r>
            </a:p>
          </p:txBody>
        </p:sp>
      </p:grpSp>
      <p:grpSp>
        <p:nvGrpSpPr>
          <p:cNvPr id="49" name="Group 48">
            <a:extLst>
              <a:ext uri="{FF2B5EF4-FFF2-40B4-BE49-F238E27FC236}">
                <a16:creationId xmlns:a16="http://schemas.microsoft.com/office/drawing/2014/main" id="{D809789E-7491-46FB-B349-1EA858C8E560}"/>
              </a:ext>
            </a:extLst>
          </p:cNvPr>
          <p:cNvGrpSpPr/>
          <p:nvPr/>
        </p:nvGrpSpPr>
        <p:grpSpPr>
          <a:xfrm>
            <a:off x="2167659" y="-3044984"/>
            <a:ext cx="2634915" cy="3634948"/>
            <a:chOff x="-3172830" y="-4206076"/>
            <a:chExt cx="2634915" cy="4700339"/>
          </a:xfrm>
        </p:grpSpPr>
        <p:sp>
          <p:nvSpPr>
            <p:cNvPr id="46" name="Rectangle 45">
              <a:extLst>
                <a:ext uri="{FF2B5EF4-FFF2-40B4-BE49-F238E27FC236}">
                  <a16:creationId xmlns:a16="http://schemas.microsoft.com/office/drawing/2014/main" id="{FD44ABAE-5FB3-43EC-BFB3-95A4191B9AD9}"/>
                </a:ext>
              </a:extLst>
            </p:cNvPr>
            <p:cNvSpPr/>
            <p:nvPr/>
          </p:nvSpPr>
          <p:spPr>
            <a:xfrm>
              <a:off x="-3172830" y="-4206076"/>
              <a:ext cx="2634915" cy="4700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0B22F53F-EE77-48FA-84A5-FA1CE63BAF67}"/>
                </a:ext>
              </a:extLst>
            </p:cNvPr>
            <p:cNvSpPr txBox="1"/>
            <p:nvPr/>
          </p:nvSpPr>
          <p:spPr>
            <a:xfrm>
              <a:off x="-2908828" y="-3164695"/>
              <a:ext cx="2209801" cy="2268513"/>
            </a:xfrm>
            <a:prstGeom prst="rect">
              <a:avLst/>
            </a:prstGeom>
            <a:noFill/>
          </p:spPr>
          <p:txBody>
            <a:bodyPr wrap="square" rtlCol="0">
              <a:spAutoFit/>
            </a:bodyPr>
            <a:lstStyle/>
            <a:p>
              <a:pPr algn="ctr"/>
              <a:r>
                <a:rPr lang="en-US" b="1" dirty="0"/>
                <a:t>I have a skill to manage people. I’d like to lead my career to a manager / technical lead level one day</a:t>
              </a:r>
            </a:p>
          </p:txBody>
        </p:sp>
      </p:grpSp>
      <p:sp>
        <p:nvSpPr>
          <p:cNvPr id="31" name="Freeform: Shape 30">
            <a:extLst>
              <a:ext uri="{FF2B5EF4-FFF2-40B4-BE49-F238E27FC236}">
                <a16:creationId xmlns:a16="http://schemas.microsoft.com/office/drawing/2014/main" id="{F2AB812C-9F2A-4DED-B9F9-58FCEE88787A}"/>
              </a:ext>
            </a:extLst>
          </p:cNvPr>
          <p:cNvSpPr/>
          <p:nvPr/>
        </p:nvSpPr>
        <p:spPr>
          <a:xfrm>
            <a:off x="-5001" y="-53504"/>
            <a:ext cx="10034305" cy="6917966"/>
          </a:xfrm>
          <a:custGeom>
            <a:avLst/>
            <a:gdLst>
              <a:gd name="connsiteX0" fmla="*/ 0 w 9906000"/>
              <a:gd name="connsiteY0" fmla="*/ 0 h 6858000"/>
              <a:gd name="connsiteX1" fmla="*/ 9906000 w 9906000"/>
              <a:gd name="connsiteY1" fmla="*/ 0 h 6858000"/>
              <a:gd name="connsiteX2" fmla="*/ 9906000 w 9906000"/>
              <a:gd name="connsiteY2" fmla="*/ 6858000 h 6858000"/>
              <a:gd name="connsiteX3" fmla="*/ 0 w 9906000"/>
              <a:gd name="connsiteY3" fmla="*/ 6858000 h 6858000"/>
              <a:gd name="connsiteX4" fmla="*/ 0 w 9906000"/>
              <a:gd name="connsiteY4" fmla="*/ 0 h 6858000"/>
              <a:gd name="connsiteX5" fmla="*/ 176463 w 9906000"/>
              <a:gd name="connsiteY5" fmla="*/ 753980 h 6858000"/>
              <a:gd name="connsiteX6" fmla="*/ 176463 w 9906000"/>
              <a:gd name="connsiteY6" fmla="*/ 2590801 h 6858000"/>
              <a:gd name="connsiteX7" fmla="*/ 2045369 w 9906000"/>
              <a:gd name="connsiteY7" fmla="*/ 2590801 h 6858000"/>
              <a:gd name="connsiteX8" fmla="*/ 2045369 w 9906000"/>
              <a:gd name="connsiteY8" fmla="*/ 976960 h 6858000"/>
              <a:gd name="connsiteX9" fmla="*/ 1974408 w 9906000"/>
              <a:gd name="connsiteY9" fmla="*/ 971183 h 6858000"/>
              <a:gd name="connsiteX10" fmla="*/ 176463 w 9906000"/>
              <a:gd name="connsiteY10" fmla="*/ 753980 h 6858000"/>
              <a:gd name="connsiteX11" fmla="*/ 9721516 w 9906000"/>
              <a:gd name="connsiteY11" fmla="*/ 753980 h 6858000"/>
              <a:gd name="connsiteX12" fmla="*/ 7967561 w 9906000"/>
              <a:gd name="connsiteY12" fmla="*/ 962018 h 6858000"/>
              <a:gd name="connsiteX13" fmla="*/ 7860631 w 9906000"/>
              <a:gd name="connsiteY13" fmla="*/ 970898 h 6858000"/>
              <a:gd name="connsiteX14" fmla="*/ 7860631 w 9906000"/>
              <a:gd name="connsiteY14" fmla="*/ 2590801 h 6858000"/>
              <a:gd name="connsiteX15" fmla="*/ 9721516 w 9906000"/>
              <a:gd name="connsiteY15" fmla="*/ 2590801 h 6858000"/>
              <a:gd name="connsiteX16" fmla="*/ 9721516 w 9906000"/>
              <a:gd name="connsiteY16" fmla="*/ 753980 h 6858000"/>
              <a:gd name="connsiteX17" fmla="*/ 7587915 w 9906000"/>
              <a:gd name="connsiteY17" fmla="*/ 993544 h 6858000"/>
              <a:gd name="connsiteX18" fmla="*/ 7375859 w 9906000"/>
              <a:gd name="connsiteY18" fmla="*/ 1011154 h 6858000"/>
              <a:gd name="connsiteX19" fmla="*/ 4985084 w 9906000"/>
              <a:gd name="connsiteY19" fmla="*/ 1102895 h 6858000"/>
              <a:gd name="connsiteX20" fmla="*/ 4953000 w 9906000"/>
              <a:gd name="connsiteY20" fmla="*/ 1102683 h 6858000"/>
              <a:gd name="connsiteX21" fmla="*/ 4953000 w 9906000"/>
              <a:gd name="connsiteY21" fmla="*/ 4381565 h 6858000"/>
              <a:gd name="connsiteX22" fmla="*/ 4967037 w 9906000"/>
              <a:gd name="connsiteY22" fmla="*/ 4381500 h 6858000"/>
              <a:gd name="connsiteX23" fmla="*/ 7355556 w 9906000"/>
              <a:gd name="connsiteY23" fmla="*/ 4467977 h 6858000"/>
              <a:gd name="connsiteX24" fmla="*/ 7587915 w 9906000"/>
              <a:gd name="connsiteY24" fmla="*/ 4485554 h 6858000"/>
              <a:gd name="connsiteX25" fmla="*/ 7587915 w 9906000"/>
              <a:gd name="connsiteY25" fmla="*/ 993544 h 6858000"/>
              <a:gd name="connsiteX26" fmla="*/ 7860631 w 9906000"/>
              <a:gd name="connsiteY26" fmla="*/ 2863517 h 6858000"/>
              <a:gd name="connsiteX27" fmla="*/ 7860631 w 9906000"/>
              <a:gd name="connsiteY27" fmla="*/ 4506184 h 6858000"/>
              <a:gd name="connsiteX28" fmla="*/ 7949690 w 9906000"/>
              <a:gd name="connsiteY28" fmla="*/ 4512920 h 6858000"/>
              <a:gd name="connsiteX29" fmla="*/ 9721516 w 9906000"/>
              <a:gd name="connsiteY29" fmla="*/ 4700338 h 6858000"/>
              <a:gd name="connsiteX30" fmla="*/ 9721516 w 9906000"/>
              <a:gd name="connsiteY30" fmla="*/ 2863517 h 6858000"/>
              <a:gd name="connsiteX31" fmla="*/ 7860631 w 9906000"/>
              <a:gd name="connsiteY31" fmla="*/ 2863517 h 6858000"/>
              <a:gd name="connsiteX32" fmla="*/ 2318085 w 9906000"/>
              <a:gd name="connsiteY32" fmla="*/ 999161 h 6858000"/>
              <a:gd name="connsiteX33" fmla="*/ 2318085 w 9906000"/>
              <a:gd name="connsiteY33" fmla="*/ 4473210 h 6858000"/>
              <a:gd name="connsiteX34" fmla="*/ 2569494 w 9906000"/>
              <a:gd name="connsiteY34" fmla="*/ 4454442 h 6858000"/>
              <a:gd name="connsiteX35" fmla="*/ 4367968 w 9906000"/>
              <a:gd name="connsiteY35" fmla="*/ 4384262 h 6858000"/>
              <a:gd name="connsiteX36" fmla="*/ 4680284 w 9906000"/>
              <a:gd name="connsiteY36" fmla="*/ 4382823 h 6858000"/>
              <a:gd name="connsiteX37" fmla="*/ 4680284 w 9906000"/>
              <a:gd name="connsiteY37" fmla="*/ 1100884 h 6858000"/>
              <a:gd name="connsiteX38" fmla="*/ 4383513 w 9906000"/>
              <a:gd name="connsiteY38" fmla="*/ 1098924 h 6858000"/>
              <a:gd name="connsiteX39" fmla="*/ 2576262 w 9906000"/>
              <a:gd name="connsiteY39" fmla="*/ 1020179 h 6858000"/>
              <a:gd name="connsiteX40" fmla="*/ 2318085 w 9906000"/>
              <a:gd name="connsiteY40" fmla="*/ 999161 h 6858000"/>
              <a:gd name="connsiteX41" fmla="*/ 176463 w 9906000"/>
              <a:gd name="connsiteY41" fmla="*/ 2863517 h 6858000"/>
              <a:gd name="connsiteX42" fmla="*/ 176463 w 9906000"/>
              <a:gd name="connsiteY42" fmla="*/ 4700338 h 6858000"/>
              <a:gd name="connsiteX43" fmla="*/ 1970284 w 9906000"/>
              <a:gd name="connsiteY43" fmla="*/ 4499173 h 6858000"/>
              <a:gd name="connsiteX44" fmla="*/ 2045369 w 9906000"/>
              <a:gd name="connsiteY44" fmla="*/ 4493568 h 6858000"/>
              <a:gd name="connsiteX45" fmla="*/ 2045369 w 9906000"/>
              <a:gd name="connsiteY45" fmla="*/ 2863517 h 6858000"/>
              <a:gd name="connsiteX46" fmla="*/ 176463 w 9906000"/>
              <a:gd name="connsiteY46" fmla="*/ 28635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906000" h="6858000">
                <a:moveTo>
                  <a:pt x="0" y="0"/>
                </a:moveTo>
                <a:lnTo>
                  <a:pt x="9906000" y="0"/>
                </a:lnTo>
                <a:lnTo>
                  <a:pt x="9906000" y="6858000"/>
                </a:lnTo>
                <a:lnTo>
                  <a:pt x="0" y="6858000"/>
                </a:lnTo>
                <a:lnTo>
                  <a:pt x="0" y="0"/>
                </a:lnTo>
                <a:close/>
                <a:moveTo>
                  <a:pt x="176463" y="753980"/>
                </a:moveTo>
                <a:lnTo>
                  <a:pt x="176463" y="2590801"/>
                </a:lnTo>
                <a:lnTo>
                  <a:pt x="2045369" y="2590801"/>
                </a:lnTo>
                <a:lnTo>
                  <a:pt x="2045369" y="976960"/>
                </a:lnTo>
                <a:lnTo>
                  <a:pt x="1974408" y="971183"/>
                </a:lnTo>
                <a:cubicBezTo>
                  <a:pt x="1372978" y="916406"/>
                  <a:pt x="773029" y="844217"/>
                  <a:pt x="176463" y="753980"/>
                </a:cubicBezTo>
                <a:close/>
                <a:moveTo>
                  <a:pt x="9721516" y="753980"/>
                </a:moveTo>
                <a:cubicBezTo>
                  <a:pt x="9142998" y="838201"/>
                  <a:pt x="8557711" y="907759"/>
                  <a:pt x="7967561" y="962018"/>
                </a:cubicBezTo>
                <a:lnTo>
                  <a:pt x="7860631" y="970898"/>
                </a:lnTo>
                <a:lnTo>
                  <a:pt x="7860631" y="2590801"/>
                </a:lnTo>
                <a:lnTo>
                  <a:pt x="9721516" y="2590801"/>
                </a:lnTo>
                <a:lnTo>
                  <a:pt x="9721516" y="753980"/>
                </a:lnTo>
                <a:close/>
                <a:moveTo>
                  <a:pt x="7587915" y="993544"/>
                </a:moveTo>
                <a:lnTo>
                  <a:pt x="7375859" y="1011154"/>
                </a:lnTo>
                <a:cubicBezTo>
                  <a:pt x="6584950" y="1069808"/>
                  <a:pt x="5786521" y="1100890"/>
                  <a:pt x="4985084" y="1102895"/>
                </a:cubicBezTo>
                <a:lnTo>
                  <a:pt x="4953000" y="1102683"/>
                </a:lnTo>
                <a:lnTo>
                  <a:pt x="4953000" y="4381565"/>
                </a:lnTo>
                <a:lnTo>
                  <a:pt x="4967037" y="4381500"/>
                </a:lnTo>
                <a:cubicBezTo>
                  <a:pt x="5765466" y="4384508"/>
                  <a:pt x="6562391" y="4414085"/>
                  <a:pt x="7355556" y="4467977"/>
                </a:cubicBezTo>
                <a:lnTo>
                  <a:pt x="7587915" y="4485554"/>
                </a:lnTo>
                <a:lnTo>
                  <a:pt x="7587915" y="993544"/>
                </a:lnTo>
                <a:close/>
                <a:moveTo>
                  <a:pt x="7860631" y="2863517"/>
                </a:moveTo>
                <a:lnTo>
                  <a:pt x="7860631" y="4506184"/>
                </a:lnTo>
                <a:lnTo>
                  <a:pt x="7949690" y="4512920"/>
                </a:lnTo>
                <a:cubicBezTo>
                  <a:pt x="8543048" y="4562351"/>
                  <a:pt x="9133974" y="4625141"/>
                  <a:pt x="9721516" y="4700338"/>
                </a:cubicBezTo>
                <a:lnTo>
                  <a:pt x="9721516" y="2863517"/>
                </a:lnTo>
                <a:lnTo>
                  <a:pt x="7860631" y="2863517"/>
                </a:lnTo>
                <a:close/>
                <a:moveTo>
                  <a:pt x="2318085" y="999161"/>
                </a:moveTo>
                <a:lnTo>
                  <a:pt x="2318085" y="4473210"/>
                </a:lnTo>
                <a:lnTo>
                  <a:pt x="2569494" y="4454442"/>
                </a:lnTo>
                <a:cubicBezTo>
                  <a:pt x="3168880" y="4415152"/>
                  <a:pt x="3768688" y="4392076"/>
                  <a:pt x="4367968" y="4384262"/>
                </a:cubicBezTo>
                <a:lnTo>
                  <a:pt x="4680284" y="4382823"/>
                </a:lnTo>
                <a:lnTo>
                  <a:pt x="4680284" y="1100884"/>
                </a:lnTo>
                <a:lnTo>
                  <a:pt x="4383513" y="1098924"/>
                </a:lnTo>
                <a:cubicBezTo>
                  <a:pt x="3781519" y="1089454"/>
                  <a:pt x="3178467" y="1063417"/>
                  <a:pt x="2576262" y="1020179"/>
                </a:cubicBezTo>
                <a:lnTo>
                  <a:pt x="2318085" y="999161"/>
                </a:lnTo>
                <a:close/>
                <a:moveTo>
                  <a:pt x="176463" y="2863517"/>
                </a:moveTo>
                <a:lnTo>
                  <a:pt x="176463" y="4700338"/>
                </a:lnTo>
                <a:cubicBezTo>
                  <a:pt x="773029" y="4616117"/>
                  <a:pt x="1371287" y="4549379"/>
                  <a:pt x="1970284" y="4499173"/>
                </a:cubicBezTo>
                <a:lnTo>
                  <a:pt x="2045369" y="4493568"/>
                </a:lnTo>
                <a:lnTo>
                  <a:pt x="2045369" y="2863517"/>
                </a:lnTo>
                <a:lnTo>
                  <a:pt x="176463" y="2863517"/>
                </a:lnTo>
                <a:close/>
              </a:path>
            </a:pathLst>
          </a:cu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D1B1E8DB-A701-4DA5-B8CE-23981CBF7384}"/>
              </a:ext>
            </a:extLst>
          </p:cNvPr>
          <p:cNvSpPr/>
          <p:nvPr/>
        </p:nvSpPr>
        <p:spPr>
          <a:xfrm>
            <a:off x="2318086" y="999162"/>
            <a:ext cx="2362199" cy="3474049"/>
          </a:xfrm>
          <a:custGeom>
            <a:avLst/>
            <a:gdLst>
              <a:gd name="connsiteX0" fmla="*/ 0 w 2362199"/>
              <a:gd name="connsiteY0" fmla="*/ 0 h 3474049"/>
              <a:gd name="connsiteX1" fmla="*/ 258177 w 2362199"/>
              <a:gd name="connsiteY1" fmla="*/ 21018 h 3474049"/>
              <a:gd name="connsiteX2" fmla="*/ 2065428 w 2362199"/>
              <a:gd name="connsiteY2" fmla="*/ 99763 h 3474049"/>
              <a:gd name="connsiteX3" fmla="*/ 2362199 w 2362199"/>
              <a:gd name="connsiteY3" fmla="*/ 101723 h 3474049"/>
              <a:gd name="connsiteX4" fmla="*/ 2362199 w 2362199"/>
              <a:gd name="connsiteY4" fmla="*/ 3383662 h 3474049"/>
              <a:gd name="connsiteX5" fmla="*/ 2049883 w 2362199"/>
              <a:gd name="connsiteY5" fmla="*/ 3385101 h 3474049"/>
              <a:gd name="connsiteX6" fmla="*/ 251409 w 2362199"/>
              <a:gd name="connsiteY6" fmla="*/ 3455281 h 3474049"/>
              <a:gd name="connsiteX7" fmla="*/ 0 w 2362199"/>
              <a:gd name="connsiteY7" fmla="*/ 3474049 h 3474049"/>
              <a:gd name="connsiteX8" fmla="*/ 0 w 2362199"/>
              <a:gd name="connsiteY8" fmla="*/ 0 h 347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2199" h="3474049">
                <a:moveTo>
                  <a:pt x="0" y="0"/>
                </a:moveTo>
                <a:lnTo>
                  <a:pt x="258177" y="21018"/>
                </a:lnTo>
                <a:cubicBezTo>
                  <a:pt x="860382" y="64256"/>
                  <a:pt x="1463434" y="90293"/>
                  <a:pt x="2065428" y="99763"/>
                </a:cubicBezTo>
                <a:lnTo>
                  <a:pt x="2362199" y="101723"/>
                </a:lnTo>
                <a:lnTo>
                  <a:pt x="2362199" y="3383662"/>
                </a:lnTo>
                <a:lnTo>
                  <a:pt x="2049883" y="3385101"/>
                </a:lnTo>
                <a:cubicBezTo>
                  <a:pt x="1450603" y="3392915"/>
                  <a:pt x="850795" y="3415991"/>
                  <a:pt x="251409" y="3455281"/>
                </a:cubicBezTo>
                <a:lnTo>
                  <a:pt x="0" y="3474049"/>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A7A226-DA5A-4808-AFE7-286E319EAADF}"/>
              </a:ext>
            </a:extLst>
          </p:cNvPr>
          <p:cNvSpPr/>
          <p:nvPr/>
        </p:nvSpPr>
        <p:spPr>
          <a:xfrm>
            <a:off x="0" y="0"/>
            <a:ext cx="9906000" cy="5727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7BD56FB-7B6E-43E2-A228-AB48D50B2EC6}"/>
              </a:ext>
            </a:extLst>
          </p:cNvPr>
          <p:cNvSpPr/>
          <p:nvPr/>
        </p:nvSpPr>
        <p:spPr>
          <a:xfrm>
            <a:off x="-410075" y="2822934"/>
            <a:ext cx="1868906" cy="1836821"/>
          </a:xfrm>
          <a:custGeom>
            <a:avLst/>
            <a:gdLst>
              <a:gd name="connsiteX0" fmla="*/ 0 w 1868906"/>
              <a:gd name="connsiteY0" fmla="*/ 0 h 1836821"/>
              <a:gd name="connsiteX1" fmla="*/ 1797945 w 1868906"/>
              <a:gd name="connsiteY1" fmla="*/ 217203 h 1836821"/>
              <a:gd name="connsiteX2" fmla="*/ 1868906 w 1868906"/>
              <a:gd name="connsiteY2" fmla="*/ 222980 h 1836821"/>
              <a:gd name="connsiteX3" fmla="*/ 1868906 w 1868906"/>
              <a:gd name="connsiteY3" fmla="*/ 1836821 h 1836821"/>
              <a:gd name="connsiteX4" fmla="*/ 0 w 1868906"/>
              <a:gd name="connsiteY4" fmla="*/ 1836821 h 1836821"/>
              <a:gd name="connsiteX5" fmla="*/ 0 w 1868906"/>
              <a:gd name="connsiteY5" fmla="*/ 0 h 183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906" h="1836821">
                <a:moveTo>
                  <a:pt x="0" y="0"/>
                </a:moveTo>
                <a:cubicBezTo>
                  <a:pt x="596566" y="90237"/>
                  <a:pt x="1196515" y="162426"/>
                  <a:pt x="1797945" y="217203"/>
                </a:cubicBezTo>
                <a:lnTo>
                  <a:pt x="1868906" y="222980"/>
                </a:lnTo>
                <a:lnTo>
                  <a:pt x="1868906" y="1836821"/>
                </a:lnTo>
                <a:lnTo>
                  <a:pt x="0" y="1836821"/>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261B3A4-6171-4087-994E-F78000BEC146}"/>
              </a:ext>
            </a:extLst>
          </p:cNvPr>
          <p:cNvSpPr/>
          <p:nvPr/>
        </p:nvSpPr>
        <p:spPr>
          <a:xfrm>
            <a:off x="7860632" y="753981"/>
            <a:ext cx="1860885" cy="1836821"/>
          </a:xfrm>
          <a:custGeom>
            <a:avLst/>
            <a:gdLst>
              <a:gd name="connsiteX0" fmla="*/ 1860885 w 1860885"/>
              <a:gd name="connsiteY0" fmla="*/ 0 h 1836821"/>
              <a:gd name="connsiteX1" fmla="*/ 1860885 w 1860885"/>
              <a:gd name="connsiteY1" fmla="*/ 1836821 h 1836821"/>
              <a:gd name="connsiteX2" fmla="*/ 0 w 1860885"/>
              <a:gd name="connsiteY2" fmla="*/ 1836821 h 1836821"/>
              <a:gd name="connsiteX3" fmla="*/ 0 w 1860885"/>
              <a:gd name="connsiteY3" fmla="*/ 216918 h 1836821"/>
              <a:gd name="connsiteX4" fmla="*/ 106930 w 1860885"/>
              <a:gd name="connsiteY4" fmla="*/ 208038 h 1836821"/>
              <a:gd name="connsiteX5" fmla="*/ 1860885 w 1860885"/>
              <a:gd name="connsiteY5" fmla="*/ 0 h 183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885" h="1836821">
                <a:moveTo>
                  <a:pt x="1860885" y="0"/>
                </a:moveTo>
                <a:lnTo>
                  <a:pt x="1860885" y="1836821"/>
                </a:lnTo>
                <a:lnTo>
                  <a:pt x="0" y="1836821"/>
                </a:lnTo>
                <a:lnTo>
                  <a:pt x="0" y="216918"/>
                </a:lnTo>
                <a:lnTo>
                  <a:pt x="106930" y="208038"/>
                </a:lnTo>
                <a:cubicBezTo>
                  <a:pt x="697080" y="153779"/>
                  <a:pt x="1282367" y="84221"/>
                  <a:pt x="1860885"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1AC3FC8-853C-4BE6-A9EB-AD88DB49C8FF}"/>
              </a:ext>
            </a:extLst>
          </p:cNvPr>
          <p:cNvSpPr/>
          <p:nvPr/>
        </p:nvSpPr>
        <p:spPr>
          <a:xfrm>
            <a:off x="4953001" y="993544"/>
            <a:ext cx="2634915" cy="3492010"/>
          </a:xfrm>
          <a:custGeom>
            <a:avLst/>
            <a:gdLst>
              <a:gd name="connsiteX0" fmla="*/ 2634915 w 2634915"/>
              <a:gd name="connsiteY0" fmla="*/ 0 h 3492010"/>
              <a:gd name="connsiteX1" fmla="*/ 2634915 w 2634915"/>
              <a:gd name="connsiteY1" fmla="*/ 3492010 h 3492010"/>
              <a:gd name="connsiteX2" fmla="*/ 2402556 w 2634915"/>
              <a:gd name="connsiteY2" fmla="*/ 3474433 h 3492010"/>
              <a:gd name="connsiteX3" fmla="*/ 14037 w 2634915"/>
              <a:gd name="connsiteY3" fmla="*/ 3387956 h 3492010"/>
              <a:gd name="connsiteX4" fmla="*/ 0 w 2634915"/>
              <a:gd name="connsiteY4" fmla="*/ 3388021 h 3492010"/>
              <a:gd name="connsiteX5" fmla="*/ 0 w 2634915"/>
              <a:gd name="connsiteY5" fmla="*/ 109139 h 3492010"/>
              <a:gd name="connsiteX6" fmla="*/ 32084 w 2634915"/>
              <a:gd name="connsiteY6" fmla="*/ 109351 h 3492010"/>
              <a:gd name="connsiteX7" fmla="*/ 2422859 w 2634915"/>
              <a:gd name="connsiteY7" fmla="*/ 17610 h 3492010"/>
              <a:gd name="connsiteX8" fmla="*/ 2634915 w 2634915"/>
              <a:gd name="connsiteY8" fmla="*/ 0 h 34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915" h="3492010">
                <a:moveTo>
                  <a:pt x="2634915" y="0"/>
                </a:moveTo>
                <a:lnTo>
                  <a:pt x="2634915" y="3492010"/>
                </a:lnTo>
                <a:lnTo>
                  <a:pt x="2402556" y="3474433"/>
                </a:lnTo>
                <a:cubicBezTo>
                  <a:pt x="1609391" y="3420541"/>
                  <a:pt x="812466" y="3390964"/>
                  <a:pt x="14037" y="3387956"/>
                </a:cubicBezTo>
                <a:lnTo>
                  <a:pt x="0" y="3388021"/>
                </a:lnTo>
                <a:lnTo>
                  <a:pt x="0" y="109139"/>
                </a:lnTo>
                <a:lnTo>
                  <a:pt x="32084" y="109351"/>
                </a:lnTo>
                <a:cubicBezTo>
                  <a:pt x="833521" y="107346"/>
                  <a:pt x="1631950" y="76264"/>
                  <a:pt x="2422859" y="17610"/>
                </a:cubicBezTo>
                <a:lnTo>
                  <a:pt x="2634915"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56AE502-783B-4A09-81D5-EC4E90EE85BB}"/>
              </a:ext>
            </a:extLst>
          </p:cNvPr>
          <p:cNvSpPr/>
          <p:nvPr/>
        </p:nvSpPr>
        <p:spPr>
          <a:xfrm>
            <a:off x="176463" y="2863518"/>
            <a:ext cx="1868906" cy="1836821"/>
          </a:xfrm>
          <a:custGeom>
            <a:avLst/>
            <a:gdLst>
              <a:gd name="connsiteX0" fmla="*/ 0 w 1868906"/>
              <a:gd name="connsiteY0" fmla="*/ 0 h 1836821"/>
              <a:gd name="connsiteX1" fmla="*/ 1868906 w 1868906"/>
              <a:gd name="connsiteY1" fmla="*/ 0 h 1836821"/>
              <a:gd name="connsiteX2" fmla="*/ 1868906 w 1868906"/>
              <a:gd name="connsiteY2" fmla="*/ 1630051 h 1836821"/>
              <a:gd name="connsiteX3" fmla="*/ 1793821 w 1868906"/>
              <a:gd name="connsiteY3" fmla="*/ 1635656 h 1836821"/>
              <a:gd name="connsiteX4" fmla="*/ 0 w 1868906"/>
              <a:gd name="connsiteY4" fmla="*/ 1836821 h 1836821"/>
              <a:gd name="connsiteX5" fmla="*/ 0 w 1868906"/>
              <a:gd name="connsiteY5" fmla="*/ 0 h 183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906" h="1836821">
                <a:moveTo>
                  <a:pt x="0" y="0"/>
                </a:moveTo>
                <a:lnTo>
                  <a:pt x="1868906" y="0"/>
                </a:lnTo>
                <a:lnTo>
                  <a:pt x="1868906" y="1630051"/>
                </a:lnTo>
                <a:lnTo>
                  <a:pt x="1793821" y="1635656"/>
                </a:lnTo>
                <a:cubicBezTo>
                  <a:pt x="1194824" y="1685862"/>
                  <a:pt x="596566" y="1752600"/>
                  <a:pt x="0" y="1836821"/>
                </a:cubicBez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8CC3ECA-3DE9-47B5-A045-31753C0512B4}"/>
              </a:ext>
            </a:extLst>
          </p:cNvPr>
          <p:cNvSpPr/>
          <p:nvPr/>
        </p:nvSpPr>
        <p:spPr>
          <a:xfrm>
            <a:off x="7987878" y="2833192"/>
            <a:ext cx="1860885" cy="1836821"/>
          </a:xfrm>
          <a:custGeom>
            <a:avLst/>
            <a:gdLst>
              <a:gd name="connsiteX0" fmla="*/ 0 w 1860885"/>
              <a:gd name="connsiteY0" fmla="*/ 0 h 1836821"/>
              <a:gd name="connsiteX1" fmla="*/ 1860885 w 1860885"/>
              <a:gd name="connsiteY1" fmla="*/ 0 h 1836821"/>
              <a:gd name="connsiteX2" fmla="*/ 1860885 w 1860885"/>
              <a:gd name="connsiteY2" fmla="*/ 1836821 h 1836821"/>
              <a:gd name="connsiteX3" fmla="*/ 89059 w 1860885"/>
              <a:gd name="connsiteY3" fmla="*/ 1649403 h 1836821"/>
              <a:gd name="connsiteX4" fmla="*/ 0 w 1860885"/>
              <a:gd name="connsiteY4" fmla="*/ 1642667 h 1836821"/>
              <a:gd name="connsiteX5" fmla="*/ 0 w 1860885"/>
              <a:gd name="connsiteY5" fmla="*/ 0 h 183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885" h="1836821">
                <a:moveTo>
                  <a:pt x="0" y="0"/>
                </a:moveTo>
                <a:lnTo>
                  <a:pt x="1860885" y="0"/>
                </a:lnTo>
                <a:lnTo>
                  <a:pt x="1860885" y="1836821"/>
                </a:lnTo>
                <a:cubicBezTo>
                  <a:pt x="1273343" y="1761624"/>
                  <a:pt x="682417" y="1698834"/>
                  <a:pt x="89059" y="1649403"/>
                </a:cubicBezTo>
                <a:lnTo>
                  <a:pt x="0" y="1642667"/>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7FBD1A2-644D-43F4-A57A-3516F8343F39}"/>
              </a:ext>
            </a:extLst>
          </p:cNvPr>
          <p:cNvSpPr/>
          <p:nvPr/>
        </p:nvSpPr>
        <p:spPr>
          <a:xfrm>
            <a:off x="581399" y="5291458"/>
            <a:ext cx="8951496" cy="1317692"/>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6AF2922-5855-448B-A7BF-E79992780DED}"/>
              </a:ext>
            </a:extLst>
          </p:cNvPr>
          <p:cNvSpPr/>
          <p:nvPr/>
        </p:nvSpPr>
        <p:spPr>
          <a:xfrm>
            <a:off x="1179095" y="5443858"/>
            <a:ext cx="7676147" cy="917644"/>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0F245CF-3861-4931-8F36-B22B7EA31418}"/>
              </a:ext>
            </a:extLst>
          </p:cNvPr>
          <p:cNvSpPr/>
          <p:nvPr/>
        </p:nvSpPr>
        <p:spPr>
          <a:xfrm>
            <a:off x="2502112" y="5501473"/>
            <a:ext cx="5060294" cy="729952"/>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AA24DA59-FC0B-49D7-BFE9-3DAD9F226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2938" y="3901691"/>
            <a:ext cx="1947236" cy="2549572"/>
          </a:xfrm>
          <a:prstGeom prst="rect">
            <a:avLst/>
          </a:prstGeom>
        </p:spPr>
      </p:pic>
      <p:sp>
        <p:nvSpPr>
          <p:cNvPr id="78" name="TextBox 77">
            <a:extLst>
              <a:ext uri="{FF2B5EF4-FFF2-40B4-BE49-F238E27FC236}">
                <a16:creationId xmlns:a16="http://schemas.microsoft.com/office/drawing/2014/main" id="{2B83624F-C35D-4510-AE7A-EE99AF2AC914}"/>
              </a:ext>
            </a:extLst>
          </p:cNvPr>
          <p:cNvSpPr txBox="1"/>
          <p:nvPr/>
        </p:nvSpPr>
        <p:spPr>
          <a:xfrm>
            <a:off x="1458831" y="140398"/>
            <a:ext cx="7481234" cy="584775"/>
          </a:xfrm>
          <a:prstGeom prst="rect">
            <a:avLst/>
          </a:prstGeom>
          <a:noFill/>
        </p:spPr>
        <p:txBody>
          <a:bodyPr wrap="square" rtlCol="0">
            <a:spAutoFit/>
          </a:bodyPr>
          <a:lstStyle/>
          <a:p>
            <a:pPr algn="ctr"/>
            <a:r>
              <a:rPr lang="en-US" sz="3200" b="1" dirty="0">
                <a:solidFill>
                  <a:schemeClr val="bg1"/>
                </a:solidFill>
                <a:latin typeface="Century Gothic" panose="020B0502020202020204" pitchFamily="34" charset="0"/>
              </a:rPr>
              <a:t>WHY WE WORK</a:t>
            </a:r>
          </a:p>
        </p:txBody>
      </p:sp>
    </p:spTree>
    <p:extLst>
      <p:ext uri="{BB962C8B-B14F-4D97-AF65-F5344CB8AC3E}">
        <p14:creationId xmlns:p14="http://schemas.microsoft.com/office/powerpoint/2010/main" val="35815310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50000">
                                      <p:stCondLst>
                                        <p:cond delay="0"/>
                                      </p:stCondLst>
                                      <p:childTnLst>
                                        <p:animMotion origin="layout" path="M -4.61538E-6 3.7037E-7 L -0.56891 -0.0125 " pathEditMode="relative" rAng="0" ptsTypes="AA" p14:bounceEnd="50000">
                                          <p:cBhvr>
                                            <p:cTn id="6" dur="1000" fill="hold"/>
                                            <p:tgtEl>
                                              <p:spTgt spid="77"/>
                                            </p:tgtEl>
                                            <p:attrNameLst>
                                              <p:attrName>ppt_x</p:attrName>
                                              <p:attrName>ppt_y</p:attrName>
                                            </p:attrNameLst>
                                          </p:cBhvr>
                                          <p:rCtr x="-28766" y="-57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fill="hold" nodeType="clickEffect" p14:presetBounceEnd="20000">
                                      <p:stCondLst>
                                        <p:cond delay="0"/>
                                      </p:stCondLst>
                                      <p:childTnLst>
                                        <p:animMotion origin="layout" path="M -0.00032 -0.68542 L 0.0125 0.58588 " pathEditMode="relative" rAng="0" ptsTypes="AA" p14:bounceEnd="20000">
                                          <p:cBhvr>
                                            <p:cTn id="10" dur="1000" fill="hold"/>
                                            <p:tgtEl>
                                              <p:spTgt spid="49"/>
                                            </p:tgtEl>
                                            <p:attrNameLst>
                                              <p:attrName>ppt_x</p:attrName>
                                              <p:attrName>ppt_y</p:attrName>
                                            </p:attrNameLst>
                                          </p:cBhvr>
                                          <p:rCtr x="641" y="63565"/>
                                        </p:animMotion>
                                      </p:childTnLst>
                                    </p:cTn>
                                  </p:par>
                                </p:childTnLst>
                              </p:cTn>
                            </p:par>
                            <p:par>
                              <p:cTn id="11" fill="hold">
                                <p:stCondLst>
                                  <p:cond delay="1000"/>
                                </p:stCondLst>
                                <p:childTnLst>
                                  <p:par>
                                    <p:cTn id="12" presetID="35" presetClass="path" presetSubtype="0" accel="50000" fill="hold" nodeType="afterEffect" p14:presetBounceEnd="25000">
                                      <p:stCondLst>
                                        <p:cond delay="0"/>
                                      </p:stCondLst>
                                      <p:childTnLst>
                                        <p:animMotion origin="layout" path="M 0.05609 0.01319 L -0.22372 -0.0044 " pathEditMode="relative" rAng="0" ptsTypes="AA" p14:bounceEnd="25000">
                                          <p:cBhvr>
                                            <p:cTn id="13" dur="1000" fill="hold"/>
                                            <p:tgtEl>
                                              <p:spTgt spid="61"/>
                                            </p:tgtEl>
                                            <p:attrNameLst>
                                              <p:attrName>ppt_x</p:attrName>
                                              <p:attrName>ppt_y</p:attrName>
                                            </p:attrNameLst>
                                          </p:cBhvr>
                                          <p:rCtr x="-13990" y="-880"/>
                                        </p:animMotion>
                                      </p:childTnLst>
                                    </p:cTn>
                                  </p:par>
                                </p:childTnLst>
                              </p:cTn>
                            </p:par>
                            <p:par>
                              <p:cTn id="14" fill="hold">
                                <p:stCondLst>
                                  <p:cond delay="2000"/>
                                </p:stCondLst>
                                <p:childTnLst>
                                  <p:par>
                                    <p:cTn id="15" presetID="35" presetClass="path" presetSubtype="0" accel="50000" fill="hold" nodeType="afterEffect" p14:presetBounceEnd="25000">
                                      <p:stCondLst>
                                        <p:cond delay="0"/>
                                      </p:stCondLst>
                                      <p:childTnLst>
                                        <p:animMotion origin="layout" path="M 0.05288 -0.0037 L -0.23206 -0.00162 " pathEditMode="relative" rAng="0" ptsTypes="AA" p14:bounceEnd="25000">
                                          <p:cBhvr>
                                            <p:cTn id="16" dur="1000" fill="hold"/>
                                            <p:tgtEl>
                                              <p:spTgt spid="62"/>
                                            </p:tgtEl>
                                            <p:attrNameLst>
                                              <p:attrName>ppt_x</p:attrName>
                                              <p:attrName>ppt_y</p:attrName>
                                            </p:attrNameLst>
                                          </p:cBhvr>
                                          <p:rCtr x="-14247" y="93"/>
                                        </p:animMotion>
                                      </p:childTnLst>
                                    </p:cTn>
                                  </p:par>
                                </p:childTnLst>
                              </p:cTn>
                            </p:par>
                            <p:par>
                              <p:cTn id="17" fill="hold">
                                <p:stCondLst>
                                  <p:cond delay="3000"/>
                                </p:stCondLst>
                                <p:childTnLst>
                                  <p:par>
                                    <p:cTn id="18" presetID="63" presetClass="path" presetSubtype="0" accel="50000" fill="hold" nodeType="afterEffect" p14:presetBounceEnd="25000">
                                      <p:stCondLst>
                                        <p:cond delay="0"/>
                                      </p:stCondLst>
                                      <p:childTnLst>
                                        <p:animMotion origin="layout" path="M 5.12821E-7 4.81481E-6 L 0.22324 0.01458 " pathEditMode="relative" rAng="0" ptsTypes="AA" p14:bounceEnd="25000">
                                          <p:cBhvr>
                                            <p:cTn id="19" dur="1000" fill="hold"/>
                                            <p:tgtEl>
                                              <p:spTgt spid="67"/>
                                            </p:tgtEl>
                                            <p:attrNameLst>
                                              <p:attrName>ppt_x</p:attrName>
                                              <p:attrName>ppt_y</p:attrName>
                                            </p:attrNameLst>
                                          </p:cBhvr>
                                          <p:rCtr x="11154" y="718"/>
                                        </p:animMotion>
                                      </p:childTnLst>
                                    </p:cTn>
                                  </p:par>
                                </p:childTnLst>
                              </p:cTn>
                            </p:par>
                            <p:par>
                              <p:cTn id="20" fill="hold">
                                <p:stCondLst>
                                  <p:cond delay="4000"/>
                                </p:stCondLst>
                                <p:childTnLst>
                                  <p:par>
                                    <p:cTn id="21" presetID="63" presetClass="path" presetSubtype="0" accel="50000" fill="hold" nodeType="afterEffect" p14:presetBounceEnd="25000">
                                      <p:stCondLst>
                                        <p:cond delay="0"/>
                                      </p:stCondLst>
                                      <p:childTnLst>
                                        <p:animMotion origin="layout" path="M -0.05721 0.00486 L 0.21923 -0.00046 " pathEditMode="relative" rAng="0" ptsTypes="AA" p14:bounceEnd="25000">
                                          <p:cBhvr>
                                            <p:cTn id="22" dur="1000" fill="hold"/>
                                            <p:tgtEl>
                                              <p:spTgt spid="70"/>
                                            </p:tgtEl>
                                            <p:attrNameLst>
                                              <p:attrName>ppt_x</p:attrName>
                                              <p:attrName>ppt_y</p:attrName>
                                            </p:attrNameLst>
                                          </p:cBhvr>
                                          <p:rCtr x="13830" y="-278"/>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fill="hold" nodeType="clickEffect" p14:presetBounceEnd="20000">
                                      <p:stCondLst>
                                        <p:cond delay="0"/>
                                      </p:stCondLst>
                                      <p:childTnLst>
                                        <p:animMotion origin="layout" path="M -0.00032 -0.68542 L 0.0125 0.58588 " pathEditMode="relative" rAng="0" ptsTypes="AA" p14:bounceEnd="20000">
                                          <p:cBhvr>
                                            <p:cTn id="26" dur="1000" fill="hold"/>
                                            <p:tgtEl>
                                              <p:spTgt spid="40"/>
                                            </p:tgtEl>
                                            <p:attrNameLst>
                                              <p:attrName>ppt_x</p:attrName>
                                              <p:attrName>ppt_y</p:attrName>
                                            </p:attrNameLst>
                                          </p:cBhvr>
                                          <p:rCtr x="641" y="6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4.61538E-6 3.7037E-7 L -0.56891 -0.0125 " pathEditMode="relative" rAng="0" ptsTypes="AA">
                                          <p:cBhvr>
                                            <p:cTn id="6" dur="1000" fill="hold"/>
                                            <p:tgtEl>
                                              <p:spTgt spid="77"/>
                                            </p:tgtEl>
                                            <p:attrNameLst>
                                              <p:attrName>ppt_x</p:attrName>
                                              <p:attrName>ppt_y</p:attrName>
                                            </p:attrNameLst>
                                          </p:cBhvr>
                                          <p:rCtr x="-28766" y="-57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fill="hold" nodeType="clickEffect">
                                      <p:stCondLst>
                                        <p:cond delay="0"/>
                                      </p:stCondLst>
                                      <p:childTnLst>
                                        <p:animMotion origin="layout" path="M -0.00032 -0.68542 L 0.0125 0.58588 " pathEditMode="relative" rAng="0" ptsTypes="AA">
                                          <p:cBhvr>
                                            <p:cTn id="10" dur="1000" fill="hold"/>
                                            <p:tgtEl>
                                              <p:spTgt spid="49"/>
                                            </p:tgtEl>
                                            <p:attrNameLst>
                                              <p:attrName>ppt_x</p:attrName>
                                              <p:attrName>ppt_y</p:attrName>
                                            </p:attrNameLst>
                                          </p:cBhvr>
                                          <p:rCtr x="641" y="63565"/>
                                        </p:animMotion>
                                      </p:childTnLst>
                                    </p:cTn>
                                  </p:par>
                                </p:childTnLst>
                              </p:cTn>
                            </p:par>
                            <p:par>
                              <p:cTn id="11" fill="hold">
                                <p:stCondLst>
                                  <p:cond delay="1000"/>
                                </p:stCondLst>
                                <p:childTnLst>
                                  <p:par>
                                    <p:cTn id="12" presetID="35" presetClass="path" presetSubtype="0" accel="50000" fill="hold" nodeType="afterEffect">
                                      <p:stCondLst>
                                        <p:cond delay="0"/>
                                      </p:stCondLst>
                                      <p:childTnLst>
                                        <p:animMotion origin="layout" path="M 0.05609 0.01319 L -0.22372 -0.0044 " pathEditMode="relative" rAng="0" ptsTypes="AA">
                                          <p:cBhvr>
                                            <p:cTn id="13" dur="1000" fill="hold"/>
                                            <p:tgtEl>
                                              <p:spTgt spid="61"/>
                                            </p:tgtEl>
                                            <p:attrNameLst>
                                              <p:attrName>ppt_x</p:attrName>
                                              <p:attrName>ppt_y</p:attrName>
                                            </p:attrNameLst>
                                          </p:cBhvr>
                                          <p:rCtr x="-13990" y="-880"/>
                                        </p:animMotion>
                                      </p:childTnLst>
                                    </p:cTn>
                                  </p:par>
                                </p:childTnLst>
                              </p:cTn>
                            </p:par>
                            <p:par>
                              <p:cTn id="14" fill="hold">
                                <p:stCondLst>
                                  <p:cond delay="2000"/>
                                </p:stCondLst>
                                <p:childTnLst>
                                  <p:par>
                                    <p:cTn id="15" presetID="35" presetClass="path" presetSubtype="0" accel="50000" fill="hold" nodeType="afterEffect">
                                      <p:stCondLst>
                                        <p:cond delay="0"/>
                                      </p:stCondLst>
                                      <p:childTnLst>
                                        <p:animMotion origin="layout" path="M 0.05288 -0.0037 L -0.23206 -0.00162 " pathEditMode="relative" rAng="0" ptsTypes="AA">
                                          <p:cBhvr>
                                            <p:cTn id="16" dur="1000" fill="hold"/>
                                            <p:tgtEl>
                                              <p:spTgt spid="62"/>
                                            </p:tgtEl>
                                            <p:attrNameLst>
                                              <p:attrName>ppt_x</p:attrName>
                                              <p:attrName>ppt_y</p:attrName>
                                            </p:attrNameLst>
                                          </p:cBhvr>
                                          <p:rCtr x="-14247" y="93"/>
                                        </p:animMotion>
                                      </p:childTnLst>
                                    </p:cTn>
                                  </p:par>
                                </p:childTnLst>
                              </p:cTn>
                            </p:par>
                            <p:par>
                              <p:cTn id="17" fill="hold">
                                <p:stCondLst>
                                  <p:cond delay="3000"/>
                                </p:stCondLst>
                                <p:childTnLst>
                                  <p:par>
                                    <p:cTn id="18" presetID="63" presetClass="path" presetSubtype="0" accel="50000" fill="hold" nodeType="afterEffect">
                                      <p:stCondLst>
                                        <p:cond delay="0"/>
                                      </p:stCondLst>
                                      <p:childTnLst>
                                        <p:animMotion origin="layout" path="M 5.12821E-7 4.81481E-6 L 0.22324 0.01458 " pathEditMode="relative" rAng="0" ptsTypes="AA">
                                          <p:cBhvr>
                                            <p:cTn id="19" dur="1000" fill="hold"/>
                                            <p:tgtEl>
                                              <p:spTgt spid="67"/>
                                            </p:tgtEl>
                                            <p:attrNameLst>
                                              <p:attrName>ppt_x</p:attrName>
                                              <p:attrName>ppt_y</p:attrName>
                                            </p:attrNameLst>
                                          </p:cBhvr>
                                          <p:rCtr x="11154" y="718"/>
                                        </p:animMotion>
                                      </p:childTnLst>
                                    </p:cTn>
                                  </p:par>
                                </p:childTnLst>
                              </p:cTn>
                            </p:par>
                            <p:par>
                              <p:cTn id="20" fill="hold">
                                <p:stCondLst>
                                  <p:cond delay="4000"/>
                                </p:stCondLst>
                                <p:childTnLst>
                                  <p:par>
                                    <p:cTn id="21" presetID="63" presetClass="path" presetSubtype="0" accel="50000" fill="hold" nodeType="afterEffect">
                                      <p:stCondLst>
                                        <p:cond delay="0"/>
                                      </p:stCondLst>
                                      <p:childTnLst>
                                        <p:animMotion origin="layout" path="M -0.05721 0.00486 L 0.21923 -0.00046 " pathEditMode="relative" rAng="0" ptsTypes="AA">
                                          <p:cBhvr>
                                            <p:cTn id="22" dur="1000" fill="hold"/>
                                            <p:tgtEl>
                                              <p:spTgt spid="70"/>
                                            </p:tgtEl>
                                            <p:attrNameLst>
                                              <p:attrName>ppt_x</p:attrName>
                                              <p:attrName>ppt_y</p:attrName>
                                            </p:attrNameLst>
                                          </p:cBhvr>
                                          <p:rCtr x="13830" y="-278"/>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fill="hold" nodeType="clickEffect">
                                      <p:stCondLst>
                                        <p:cond delay="0"/>
                                      </p:stCondLst>
                                      <p:childTnLst>
                                        <p:animMotion origin="layout" path="M -0.00032 -0.68542 L 0.0125 0.58588 " pathEditMode="relative" rAng="0" ptsTypes="AA">
                                          <p:cBhvr>
                                            <p:cTn id="26" dur="1000" fill="hold"/>
                                            <p:tgtEl>
                                              <p:spTgt spid="40"/>
                                            </p:tgtEl>
                                            <p:attrNameLst>
                                              <p:attrName>ppt_x</p:attrName>
                                              <p:attrName>ppt_y</p:attrName>
                                            </p:attrNameLst>
                                          </p:cBhvr>
                                          <p:rCtr x="641" y="6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ommon business English phrases for a workplace meeting">
            <a:extLst>
              <a:ext uri="{FF2B5EF4-FFF2-40B4-BE49-F238E27FC236}">
                <a16:creationId xmlns:a16="http://schemas.microsoft.com/office/drawing/2014/main" id="{2642B50C-F623-4883-97BB-64C30463D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93177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4E5284-169B-4455-96D2-75D56B14F98B}"/>
              </a:ext>
            </a:extLst>
          </p:cNvPr>
          <p:cNvSpPr/>
          <p:nvPr/>
        </p:nvSpPr>
        <p:spPr>
          <a:xfrm>
            <a:off x="25772" y="0"/>
            <a:ext cx="9906000" cy="6858000"/>
          </a:xfrm>
          <a:prstGeom prst="rect">
            <a:avLst/>
          </a:prstGeom>
          <a:gradFill flip="none" rotWithShape="1">
            <a:gsLst>
              <a:gs pos="100000">
                <a:srgbClr val="A8007C">
                  <a:alpha val="27000"/>
                </a:srgbClr>
              </a:gs>
              <a:gs pos="0">
                <a:srgbClr val="01CFFF">
                  <a:alpha val="3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5E04FFB-5CA9-43AB-98A8-5969EAC29629}"/>
              </a:ext>
            </a:extLst>
          </p:cNvPr>
          <p:cNvGrpSpPr/>
          <p:nvPr/>
        </p:nvGrpSpPr>
        <p:grpSpPr>
          <a:xfrm rot="20412330">
            <a:off x="1395663" y="1275348"/>
            <a:ext cx="1852863" cy="4307305"/>
            <a:chOff x="2358189" y="1082842"/>
            <a:chExt cx="1852863" cy="4307305"/>
          </a:xfrm>
        </p:grpSpPr>
        <p:cxnSp>
          <p:nvCxnSpPr>
            <p:cNvPr id="8" name="Straight Connector 7">
              <a:extLst>
                <a:ext uri="{FF2B5EF4-FFF2-40B4-BE49-F238E27FC236}">
                  <a16:creationId xmlns:a16="http://schemas.microsoft.com/office/drawing/2014/main" id="{64FFB43D-B455-42B0-8BEE-627F3922835C}"/>
                </a:ext>
              </a:extLst>
            </p:cNvPr>
            <p:cNvCxnSpPr>
              <a:cxnSpLocks/>
            </p:cNvCxnSpPr>
            <p:nvPr/>
          </p:nvCxnSpPr>
          <p:spPr>
            <a:xfrm>
              <a:off x="2358189" y="1082842"/>
              <a:ext cx="0" cy="43073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E9AB23A-303B-49CE-8D95-8A59BE234BB1}"/>
                </a:ext>
              </a:extLst>
            </p:cNvPr>
            <p:cNvCxnSpPr>
              <a:cxnSpLocks/>
            </p:cNvCxnSpPr>
            <p:nvPr/>
          </p:nvCxnSpPr>
          <p:spPr>
            <a:xfrm>
              <a:off x="4195010" y="4211053"/>
              <a:ext cx="0" cy="117909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394386-F55E-4E38-BF6B-10F4394D2C2A}"/>
                </a:ext>
              </a:extLst>
            </p:cNvPr>
            <p:cNvCxnSpPr>
              <a:cxnSpLocks/>
            </p:cNvCxnSpPr>
            <p:nvPr/>
          </p:nvCxnSpPr>
          <p:spPr>
            <a:xfrm>
              <a:off x="2358189" y="1082842"/>
              <a:ext cx="183682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C029CD-589D-46F3-80C9-0B53DD749AD5}"/>
                </a:ext>
              </a:extLst>
            </p:cNvPr>
            <p:cNvCxnSpPr>
              <a:cxnSpLocks/>
            </p:cNvCxnSpPr>
            <p:nvPr/>
          </p:nvCxnSpPr>
          <p:spPr>
            <a:xfrm>
              <a:off x="2358189" y="5390147"/>
              <a:ext cx="183682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5EA823-4F29-4A11-9B10-701BD89CF9D2}"/>
                </a:ext>
              </a:extLst>
            </p:cNvPr>
            <p:cNvCxnSpPr>
              <a:cxnSpLocks/>
            </p:cNvCxnSpPr>
            <p:nvPr/>
          </p:nvCxnSpPr>
          <p:spPr>
            <a:xfrm>
              <a:off x="4211052" y="1082842"/>
              <a:ext cx="0" cy="12512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F9A5969-931E-419F-922E-EE2630FB23F6}"/>
              </a:ext>
            </a:extLst>
          </p:cNvPr>
          <p:cNvSpPr txBox="1"/>
          <p:nvPr/>
        </p:nvSpPr>
        <p:spPr>
          <a:xfrm>
            <a:off x="2676328" y="2348589"/>
            <a:ext cx="7203900" cy="1446550"/>
          </a:xfrm>
          <a:prstGeom prst="rect">
            <a:avLst/>
          </a:prstGeom>
          <a:noFill/>
        </p:spPr>
        <p:txBody>
          <a:bodyPr wrap="square" rtlCol="0">
            <a:spAutoFit/>
          </a:bodyPr>
          <a:lstStyle/>
          <a:p>
            <a:r>
              <a:rPr lang="en-US" sz="8800" b="1" spc="300" dirty="0">
                <a:solidFill>
                  <a:schemeClr val="bg1"/>
                </a:solidFill>
                <a:latin typeface="Century Gothic" panose="020B0502020202020204" pitchFamily="34" charset="0"/>
              </a:rPr>
              <a:t>THANK YOU</a:t>
            </a:r>
          </a:p>
        </p:txBody>
      </p:sp>
      <p:pic>
        <p:nvPicPr>
          <p:cNvPr id="25" name="Graphic 24" descr="Speaker Phone">
            <a:extLst>
              <a:ext uri="{FF2B5EF4-FFF2-40B4-BE49-F238E27FC236}">
                <a16:creationId xmlns:a16="http://schemas.microsoft.com/office/drawing/2014/main" id="{7AD84C24-3C93-4CA2-9007-11F3A0474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0583" y="3566298"/>
            <a:ext cx="548640" cy="548640"/>
          </a:xfrm>
          <a:prstGeom prst="rect">
            <a:avLst/>
          </a:prstGeom>
        </p:spPr>
      </p:pic>
      <p:pic>
        <p:nvPicPr>
          <p:cNvPr id="27" name="Graphic 26" descr="Lightbulb">
            <a:extLst>
              <a:ext uri="{FF2B5EF4-FFF2-40B4-BE49-F238E27FC236}">
                <a16:creationId xmlns:a16="http://schemas.microsoft.com/office/drawing/2014/main" id="{081B1ACB-4A85-4EE8-9330-2A3370E364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71344" y="3566298"/>
            <a:ext cx="548640" cy="548640"/>
          </a:xfrm>
          <a:prstGeom prst="rect">
            <a:avLst/>
          </a:prstGeom>
        </p:spPr>
      </p:pic>
      <p:pic>
        <p:nvPicPr>
          <p:cNvPr id="29" name="Graphic 28" descr="Questions">
            <a:extLst>
              <a:ext uri="{FF2B5EF4-FFF2-40B4-BE49-F238E27FC236}">
                <a16:creationId xmlns:a16="http://schemas.microsoft.com/office/drawing/2014/main" id="{5B6211E3-8FD1-45AF-A93E-378B1DD9D6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9984" y="3520819"/>
            <a:ext cx="548640" cy="548640"/>
          </a:xfrm>
          <a:prstGeom prst="rect">
            <a:avLst/>
          </a:prstGeom>
        </p:spPr>
      </p:pic>
    </p:spTree>
    <p:extLst>
      <p:ext uri="{BB962C8B-B14F-4D97-AF65-F5344CB8AC3E}">
        <p14:creationId xmlns:p14="http://schemas.microsoft.com/office/powerpoint/2010/main" val="12522843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E1512AF068724C8531DBDD0E728657" ma:contentTypeVersion="9" ma:contentTypeDescription="Create a new document." ma:contentTypeScope="" ma:versionID="573af7bf59d784021d70f4fdd2c133b0">
  <xsd:schema xmlns:xsd="http://www.w3.org/2001/XMLSchema" xmlns:xs="http://www.w3.org/2001/XMLSchema" xmlns:p="http://schemas.microsoft.com/office/2006/metadata/properties" xmlns:ns3="7a494cf6-79bf-479a-a59b-9cae91a9efde" targetNamespace="http://schemas.microsoft.com/office/2006/metadata/properties" ma:root="true" ma:fieldsID="e943cd857e316429a2e071215c6c825d" ns3:_="">
    <xsd:import namespace="7a494cf6-79bf-479a-a59b-9cae91a9efd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94cf6-79bf-479a-a59b-9cae91a9ef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A56515-692B-4F36-B96C-CAAFAF3E77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94cf6-79bf-479a-a59b-9cae91a9e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067147-0641-44FE-B9AE-25919CC11A4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9D9CFDF-DC08-474C-9AED-F7C252A17F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2889</TotalTime>
  <Words>545</Words>
  <Application>Microsoft Office PowerPoint</Application>
  <PresentationFormat>A4 Paper (210x297 mm)</PresentationFormat>
  <Paragraphs>76</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Century</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Iresha Jayasinghe</dc:creator>
  <cp:lastModifiedBy>Janith Gedarawatta</cp:lastModifiedBy>
  <cp:revision>102</cp:revision>
  <dcterms:created xsi:type="dcterms:W3CDTF">2021-02-25T18:50:56Z</dcterms:created>
  <dcterms:modified xsi:type="dcterms:W3CDTF">2021-02-28T18:18:20Z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6ac557-f879-4314-a0dd-31320f1fd83e_Enabled">
    <vt:lpwstr>True</vt:lpwstr>
  </property>
  <property fmtid="{D5CDD505-2E9C-101B-9397-08002B2CF9AE}" pid="3" name="MSIP_Label_956ac557-f879-4314-a0dd-31320f1fd83e_SiteId">
    <vt:lpwstr>97424943-93ed-421f-81ce-f245fd53a717</vt:lpwstr>
  </property>
  <property fmtid="{D5CDD505-2E9C-101B-9397-08002B2CF9AE}" pid="4" name="MSIP_Label_956ac557-f879-4314-a0dd-31320f1fd83e_Owner">
    <vt:lpwstr>JanithG@millenniumitesp.com</vt:lpwstr>
  </property>
  <property fmtid="{D5CDD505-2E9C-101B-9397-08002B2CF9AE}" pid="5" name="MSIP_Label_956ac557-f879-4314-a0dd-31320f1fd83e_SetDate">
    <vt:lpwstr>2021-02-28T15:43:39.2149159Z</vt:lpwstr>
  </property>
  <property fmtid="{D5CDD505-2E9C-101B-9397-08002B2CF9AE}" pid="6" name="MSIP_Label_956ac557-f879-4314-a0dd-31320f1fd83e_Name">
    <vt:lpwstr>Public</vt:lpwstr>
  </property>
  <property fmtid="{D5CDD505-2E9C-101B-9397-08002B2CF9AE}" pid="7" name="MSIP_Label_956ac557-f879-4314-a0dd-31320f1fd83e_Application">
    <vt:lpwstr>Microsoft Azure Information Protection</vt:lpwstr>
  </property>
  <property fmtid="{D5CDD505-2E9C-101B-9397-08002B2CF9AE}" pid="8" name="MSIP_Label_956ac557-f879-4314-a0dd-31320f1fd83e_Extended_MSFT_Method">
    <vt:lpwstr>Automatic</vt:lpwstr>
  </property>
  <property fmtid="{D5CDD505-2E9C-101B-9397-08002B2CF9AE}" pid="9" name="Sensitivity">
    <vt:lpwstr>Public</vt:lpwstr>
  </property>
  <property fmtid="{D5CDD505-2E9C-101B-9397-08002B2CF9AE}" pid="10" name="ContentTypeId">
    <vt:lpwstr>0x010100DDE1512AF068724C8531DBDD0E728657</vt:lpwstr>
  </property>
</Properties>
</file>